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2"/>
  </p:notesMasterIdLst>
  <p:handoutMasterIdLst>
    <p:handoutMasterId r:id="rId73"/>
  </p:handoutMasterIdLst>
  <p:sldIdLst>
    <p:sldId id="256" r:id="rId5"/>
    <p:sldId id="269" r:id="rId6"/>
    <p:sldId id="257" r:id="rId7"/>
    <p:sldId id="258" r:id="rId8"/>
    <p:sldId id="314" r:id="rId9"/>
    <p:sldId id="303" r:id="rId10"/>
    <p:sldId id="259" r:id="rId11"/>
    <p:sldId id="331" r:id="rId12"/>
    <p:sldId id="304" r:id="rId13"/>
    <p:sldId id="333" r:id="rId14"/>
    <p:sldId id="264" r:id="rId15"/>
    <p:sldId id="325" r:id="rId16"/>
    <p:sldId id="321" r:id="rId17"/>
    <p:sldId id="323" r:id="rId18"/>
    <p:sldId id="374" r:id="rId19"/>
    <p:sldId id="359" r:id="rId20"/>
    <p:sldId id="336" r:id="rId21"/>
    <p:sldId id="350" r:id="rId22"/>
    <p:sldId id="357" r:id="rId23"/>
    <p:sldId id="311" r:id="rId24"/>
    <p:sldId id="343" r:id="rId25"/>
    <p:sldId id="293" r:id="rId26"/>
    <p:sldId id="326" r:id="rId27"/>
    <p:sldId id="327" r:id="rId28"/>
    <p:sldId id="329" r:id="rId29"/>
    <p:sldId id="380" r:id="rId30"/>
    <p:sldId id="360" r:id="rId31"/>
    <p:sldId id="366" r:id="rId32"/>
    <p:sldId id="337" r:id="rId33"/>
    <p:sldId id="362" r:id="rId34"/>
    <p:sldId id="351" r:id="rId35"/>
    <p:sldId id="365" r:id="rId36"/>
    <p:sldId id="371" r:id="rId37"/>
    <p:sldId id="309" r:id="rId38"/>
    <p:sldId id="344" r:id="rId39"/>
    <p:sldId id="287" r:id="rId40"/>
    <p:sldId id="317" r:id="rId41"/>
    <p:sldId id="316" r:id="rId42"/>
    <p:sldId id="319" r:id="rId43"/>
    <p:sldId id="378" r:id="rId44"/>
    <p:sldId id="338" r:id="rId45"/>
    <p:sldId id="363" r:id="rId46"/>
    <p:sldId id="352" r:id="rId47"/>
    <p:sldId id="355" r:id="rId48"/>
    <p:sldId id="372" r:id="rId49"/>
    <p:sldId id="310" r:id="rId50"/>
    <p:sldId id="345" r:id="rId51"/>
    <p:sldId id="294" r:id="rId52"/>
    <p:sldId id="315" r:id="rId53"/>
    <p:sldId id="299" r:id="rId54"/>
    <p:sldId id="313" r:id="rId55"/>
    <p:sldId id="379" r:id="rId56"/>
    <p:sldId id="361" r:id="rId57"/>
    <p:sldId id="369" r:id="rId58"/>
    <p:sldId id="339" r:id="rId59"/>
    <p:sldId id="367" r:id="rId60"/>
    <p:sldId id="353" r:id="rId61"/>
    <p:sldId id="334" r:id="rId62"/>
    <p:sldId id="373" r:id="rId63"/>
    <p:sldId id="284" r:id="rId64"/>
    <p:sldId id="346" r:id="rId65"/>
    <p:sldId id="342" r:id="rId66"/>
    <p:sldId id="341" r:id="rId67"/>
    <p:sldId id="354" r:id="rId68"/>
    <p:sldId id="347" r:id="rId69"/>
    <p:sldId id="348" r:id="rId70"/>
    <p:sldId id="33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9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p:cViewPr>
        <p:scale>
          <a:sx n="50" d="100"/>
          <a:sy n="50" d="100"/>
        </p:scale>
        <p:origin x="34" y="52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jpeg"/></Relationships>
</file>

<file path=ppt/diagrams/_rels/data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diagrams/_rels/data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86.png"/></Relationships>
</file>

<file path=ppt/diagrams/_rels/data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iagrams/_rels/data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86.png"/></Relationships>
</file>

<file path=ppt/diagrams/_rels/drawing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diagrams/_rels/drawing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F92F8E-32B0-4C44-962B-708E30419610}" type="doc">
      <dgm:prSet loTypeId="urn:microsoft.com/office/officeart/2008/layout/HorizontalMultiLevelHierarchy" loCatId="hierarchy" qsTypeId="urn:microsoft.com/office/officeart/2005/8/quickstyle/3d6" qsCatId="3D" csTypeId="urn:microsoft.com/office/officeart/2005/8/colors/accent5_4" csCatId="accent5" phldr="1"/>
      <dgm:spPr/>
      <dgm:t>
        <a:bodyPr/>
        <a:lstStyle/>
        <a:p>
          <a:endParaRPr lang="en-US"/>
        </a:p>
      </dgm:t>
    </dgm:pt>
    <dgm:pt modelId="{E3ABB415-10A1-468C-BC5F-6C5C29BD8FA9}">
      <dgm:prSet phldrT="[Text]"/>
      <dgm:spPr/>
      <dgm:t>
        <a:bodyPr/>
        <a:lstStyle/>
        <a:p>
          <a:r>
            <a:rPr lang="en-US" dirty="0"/>
            <a:t>STRESS</a:t>
          </a:r>
        </a:p>
      </dgm:t>
    </dgm:pt>
    <dgm:pt modelId="{5506F08F-EB96-4CC4-8E10-B77449A47FAC}" type="parTrans" cxnId="{53FC2A5F-E426-40BB-8463-6473B855E21B}">
      <dgm:prSet/>
      <dgm:spPr/>
      <dgm:t>
        <a:bodyPr/>
        <a:lstStyle/>
        <a:p>
          <a:endParaRPr lang="en-US"/>
        </a:p>
      </dgm:t>
    </dgm:pt>
    <dgm:pt modelId="{38187577-2B42-46A3-828B-6D06237B70A2}" type="sibTrans" cxnId="{53FC2A5F-E426-40BB-8463-6473B855E21B}">
      <dgm:prSet/>
      <dgm:spPr/>
      <dgm:t>
        <a:bodyPr/>
        <a:lstStyle/>
        <a:p>
          <a:endParaRPr lang="en-US"/>
        </a:p>
      </dgm:t>
    </dgm:pt>
    <dgm:pt modelId="{A084DC4E-E971-4272-802B-CCA24D9CA01E}">
      <dgm:prSet phldrT="[Text]"/>
      <dgm:spPr/>
      <dgm:t>
        <a:bodyPr/>
        <a:lstStyle/>
        <a:p>
          <a:r>
            <a:rPr lang="en-US" dirty="0"/>
            <a:t>Acute</a:t>
          </a:r>
        </a:p>
      </dgm:t>
    </dgm:pt>
    <dgm:pt modelId="{19406F73-7C6C-4221-8216-59AB00680CCE}" type="parTrans" cxnId="{53C35E4D-8100-4775-B3F1-B19579FFE298}">
      <dgm:prSet/>
      <dgm:spPr/>
      <dgm:t>
        <a:bodyPr/>
        <a:lstStyle/>
        <a:p>
          <a:endParaRPr lang="en-US"/>
        </a:p>
      </dgm:t>
    </dgm:pt>
    <dgm:pt modelId="{58FB309F-9B1B-4819-9544-1A7EF39C6D47}" type="sibTrans" cxnId="{53C35E4D-8100-4775-B3F1-B19579FFE298}">
      <dgm:prSet/>
      <dgm:spPr/>
      <dgm:t>
        <a:bodyPr/>
        <a:lstStyle/>
        <a:p>
          <a:endParaRPr lang="en-US"/>
        </a:p>
      </dgm:t>
    </dgm:pt>
    <dgm:pt modelId="{CDDC5D41-1E4D-4DCD-B412-78A38CD38225}">
      <dgm:prSet phldrT="[Text]"/>
      <dgm:spPr/>
      <dgm:t>
        <a:bodyPr/>
        <a:lstStyle/>
        <a:p>
          <a:r>
            <a:rPr lang="en-US" dirty="0"/>
            <a:t>Chronic</a:t>
          </a:r>
        </a:p>
      </dgm:t>
    </dgm:pt>
    <dgm:pt modelId="{7600BE3C-5347-472B-A94D-9877B726405A}" type="sibTrans" cxnId="{DB727D6F-6240-451D-B582-346A2DE99CE2}">
      <dgm:prSet/>
      <dgm:spPr/>
      <dgm:t>
        <a:bodyPr/>
        <a:lstStyle/>
        <a:p>
          <a:endParaRPr lang="en-US"/>
        </a:p>
      </dgm:t>
    </dgm:pt>
    <dgm:pt modelId="{745850D9-D404-4867-A1EA-9893871AD095}" type="parTrans" cxnId="{DB727D6F-6240-451D-B582-346A2DE99CE2}">
      <dgm:prSet/>
      <dgm:spPr/>
      <dgm:t>
        <a:bodyPr/>
        <a:lstStyle/>
        <a:p>
          <a:endParaRPr lang="en-US"/>
        </a:p>
      </dgm:t>
    </dgm:pt>
    <dgm:pt modelId="{BF0C0241-28B9-4499-B1F3-5A1892B36E79}">
      <dgm:prSet phldrT="[Text]"/>
      <dgm:spPr/>
      <dgm:t>
        <a:bodyPr/>
        <a:lstStyle/>
        <a:p>
          <a:r>
            <a:rPr lang="en-US" dirty="0"/>
            <a:t>Episodic</a:t>
          </a:r>
        </a:p>
      </dgm:t>
    </dgm:pt>
    <dgm:pt modelId="{5E4B818C-0600-4937-BAB6-88BD1462BC41}" type="sibTrans" cxnId="{17D1E090-E6C1-465D-80CC-570327D177D4}">
      <dgm:prSet/>
      <dgm:spPr/>
      <dgm:t>
        <a:bodyPr/>
        <a:lstStyle/>
        <a:p>
          <a:endParaRPr lang="en-US"/>
        </a:p>
      </dgm:t>
    </dgm:pt>
    <dgm:pt modelId="{D9817C5B-4E0D-4176-812F-D6BC4EF064EF}" type="parTrans" cxnId="{17D1E090-E6C1-465D-80CC-570327D177D4}">
      <dgm:prSet/>
      <dgm:spPr/>
      <dgm:t>
        <a:bodyPr/>
        <a:lstStyle/>
        <a:p>
          <a:endParaRPr lang="en-US"/>
        </a:p>
      </dgm:t>
    </dgm:pt>
    <dgm:pt modelId="{5F6A92F0-FB42-45BE-B988-EB5B3ACC8546}" type="pres">
      <dgm:prSet presAssocID="{31F92F8E-32B0-4C44-962B-708E30419610}" presName="Name0" presStyleCnt="0">
        <dgm:presLayoutVars>
          <dgm:chPref val="1"/>
          <dgm:dir/>
          <dgm:animOne val="branch"/>
          <dgm:animLvl val="lvl"/>
          <dgm:resizeHandles val="exact"/>
        </dgm:presLayoutVars>
      </dgm:prSet>
      <dgm:spPr/>
    </dgm:pt>
    <dgm:pt modelId="{96750717-85A8-437D-BF5A-97A3F77BFF5E}" type="pres">
      <dgm:prSet presAssocID="{E3ABB415-10A1-468C-BC5F-6C5C29BD8FA9}" presName="root1" presStyleCnt="0"/>
      <dgm:spPr/>
    </dgm:pt>
    <dgm:pt modelId="{D8DC8083-6935-48C1-8ADC-9FB4D1D9E28B}" type="pres">
      <dgm:prSet presAssocID="{E3ABB415-10A1-468C-BC5F-6C5C29BD8FA9}" presName="LevelOneTextNode" presStyleLbl="node0" presStyleIdx="0" presStyleCnt="1">
        <dgm:presLayoutVars>
          <dgm:chPref val="3"/>
        </dgm:presLayoutVars>
      </dgm:prSet>
      <dgm:spPr/>
    </dgm:pt>
    <dgm:pt modelId="{17703A49-6AA5-4530-9E43-CD3FAD15DD99}" type="pres">
      <dgm:prSet presAssocID="{E3ABB415-10A1-468C-BC5F-6C5C29BD8FA9}" presName="level2hierChild" presStyleCnt="0"/>
      <dgm:spPr/>
    </dgm:pt>
    <dgm:pt modelId="{0F1B7FB5-4016-4163-B65F-AD3D3D583A1E}" type="pres">
      <dgm:prSet presAssocID="{19406F73-7C6C-4221-8216-59AB00680CCE}" presName="conn2-1" presStyleLbl="parChTrans1D2" presStyleIdx="0" presStyleCnt="3"/>
      <dgm:spPr/>
    </dgm:pt>
    <dgm:pt modelId="{B0838130-C23C-4C7D-AC62-9E12FC9E01EA}" type="pres">
      <dgm:prSet presAssocID="{19406F73-7C6C-4221-8216-59AB00680CCE}" presName="connTx" presStyleLbl="parChTrans1D2" presStyleIdx="0" presStyleCnt="3"/>
      <dgm:spPr/>
    </dgm:pt>
    <dgm:pt modelId="{45DA8FAF-04CA-48DD-98F7-D1530E2CF04A}" type="pres">
      <dgm:prSet presAssocID="{A084DC4E-E971-4272-802B-CCA24D9CA01E}" presName="root2" presStyleCnt="0"/>
      <dgm:spPr/>
    </dgm:pt>
    <dgm:pt modelId="{3DD22FCE-A6AE-4DC3-8F5F-191415D710EF}" type="pres">
      <dgm:prSet presAssocID="{A084DC4E-E971-4272-802B-CCA24D9CA01E}" presName="LevelTwoTextNode" presStyleLbl="node2" presStyleIdx="0" presStyleCnt="3" custLinFactY="-20207" custLinFactNeighborX="2417" custLinFactNeighborY="-100000">
        <dgm:presLayoutVars>
          <dgm:chPref val="3"/>
        </dgm:presLayoutVars>
      </dgm:prSet>
      <dgm:spPr/>
    </dgm:pt>
    <dgm:pt modelId="{C8985162-6693-4FEF-A54F-A18ACB4BC311}" type="pres">
      <dgm:prSet presAssocID="{A084DC4E-E971-4272-802B-CCA24D9CA01E}" presName="level3hierChild" presStyleCnt="0"/>
      <dgm:spPr/>
    </dgm:pt>
    <dgm:pt modelId="{0743889B-7BD1-48CB-B16B-F56D36523BBC}" type="pres">
      <dgm:prSet presAssocID="{D9817C5B-4E0D-4176-812F-D6BC4EF064EF}" presName="conn2-1" presStyleLbl="parChTrans1D2" presStyleIdx="1" presStyleCnt="3"/>
      <dgm:spPr/>
    </dgm:pt>
    <dgm:pt modelId="{664CABDA-EB1B-4528-AD3B-061EBF07EDAD}" type="pres">
      <dgm:prSet presAssocID="{D9817C5B-4E0D-4176-812F-D6BC4EF064EF}" presName="connTx" presStyleLbl="parChTrans1D2" presStyleIdx="1" presStyleCnt="3"/>
      <dgm:spPr/>
    </dgm:pt>
    <dgm:pt modelId="{769C2A3F-9565-4CA8-9E66-47BD8FB25561}" type="pres">
      <dgm:prSet presAssocID="{BF0C0241-28B9-4499-B1F3-5A1892B36E79}" presName="root2" presStyleCnt="0"/>
      <dgm:spPr/>
    </dgm:pt>
    <dgm:pt modelId="{BDD98942-A2E2-478E-844F-1DBBB98CB472}" type="pres">
      <dgm:prSet presAssocID="{BF0C0241-28B9-4499-B1F3-5A1892B36E79}" presName="LevelTwoTextNode" presStyleLbl="node2" presStyleIdx="1" presStyleCnt="3">
        <dgm:presLayoutVars>
          <dgm:chPref val="3"/>
        </dgm:presLayoutVars>
      </dgm:prSet>
      <dgm:spPr/>
    </dgm:pt>
    <dgm:pt modelId="{F181FA54-AA48-4978-845E-8181C47F224F}" type="pres">
      <dgm:prSet presAssocID="{BF0C0241-28B9-4499-B1F3-5A1892B36E79}" presName="level3hierChild" presStyleCnt="0"/>
      <dgm:spPr/>
    </dgm:pt>
    <dgm:pt modelId="{405B05B5-9F01-4710-B909-FC21EDBB04BE}" type="pres">
      <dgm:prSet presAssocID="{745850D9-D404-4867-A1EA-9893871AD095}" presName="conn2-1" presStyleLbl="parChTrans1D2" presStyleIdx="2" presStyleCnt="3"/>
      <dgm:spPr/>
    </dgm:pt>
    <dgm:pt modelId="{3E364C93-120F-495E-9CC6-FC460E62D214}" type="pres">
      <dgm:prSet presAssocID="{745850D9-D404-4867-A1EA-9893871AD095}" presName="connTx" presStyleLbl="parChTrans1D2" presStyleIdx="2" presStyleCnt="3"/>
      <dgm:spPr/>
    </dgm:pt>
    <dgm:pt modelId="{21A456CE-9C51-4B9A-8E08-178328C1396E}" type="pres">
      <dgm:prSet presAssocID="{CDDC5D41-1E4D-4DCD-B412-78A38CD38225}" presName="root2" presStyleCnt="0"/>
      <dgm:spPr/>
    </dgm:pt>
    <dgm:pt modelId="{928A10EF-35D2-47A4-9C8E-21BDBEBD5B0F}" type="pres">
      <dgm:prSet presAssocID="{CDDC5D41-1E4D-4DCD-B412-78A38CD38225}" presName="LevelTwoTextNode" presStyleLbl="node2" presStyleIdx="2" presStyleCnt="3" custLinFactY="53174" custLinFactNeighborX="2977" custLinFactNeighborY="100000">
        <dgm:presLayoutVars>
          <dgm:chPref val="3"/>
        </dgm:presLayoutVars>
      </dgm:prSet>
      <dgm:spPr/>
    </dgm:pt>
    <dgm:pt modelId="{916862CB-42C1-4373-8035-BBB4D1B54436}" type="pres">
      <dgm:prSet presAssocID="{CDDC5D41-1E4D-4DCD-B412-78A38CD38225}" presName="level3hierChild" presStyleCnt="0"/>
      <dgm:spPr/>
    </dgm:pt>
  </dgm:ptLst>
  <dgm:cxnLst>
    <dgm:cxn modelId="{8F556215-A5D5-491E-99AF-6EE9D2EE3C24}" type="presOf" srcId="{CDDC5D41-1E4D-4DCD-B412-78A38CD38225}" destId="{928A10EF-35D2-47A4-9C8E-21BDBEBD5B0F}" srcOrd="0" destOrd="0" presId="urn:microsoft.com/office/officeart/2008/layout/HorizontalMultiLevelHierarchy"/>
    <dgm:cxn modelId="{37B77F30-7CFB-44D9-9F90-E523A59D6647}" type="presOf" srcId="{A084DC4E-E971-4272-802B-CCA24D9CA01E}" destId="{3DD22FCE-A6AE-4DC3-8F5F-191415D710EF}" srcOrd="0" destOrd="0" presId="urn:microsoft.com/office/officeart/2008/layout/HorizontalMultiLevelHierarchy"/>
    <dgm:cxn modelId="{53FC2A5F-E426-40BB-8463-6473B855E21B}" srcId="{31F92F8E-32B0-4C44-962B-708E30419610}" destId="{E3ABB415-10A1-468C-BC5F-6C5C29BD8FA9}" srcOrd="0" destOrd="0" parTransId="{5506F08F-EB96-4CC4-8E10-B77449A47FAC}" sibTransId="{38187577-2B42-46A3-828B-6D06237B70A2}"/>
    <dgm:cxn modelId="{81216660-A74F-45E3-B073-D88352F81FBA}" type="presOf" srcId="{31F92F8E-32B0-4C44-962B-708E30419610}" destId="{5F6A92F0-FB42-45BE-B988-EB5B3ACC8546}" srcOrd="0" destOrd="0" presId="urn:microsoft.com/office/officeart/2008/layout/HorizontalMultiLevelHierarchy"/>
    <dgm:cxn modelId="{53C35E4D-8100-4775-B3F1-B19579FFE298}" srcId="{E3ABB415-10A1-468C-BC5F-6C5C29BD8FA9}" destId="{A084DC4E-E971-4272-802B-CCA24D9CA01E}" srcOrd="0" destOrd="0" parTransId="{19406F73-7C6C-4221-8216-59AB00680CCE}" sibTransId="{58FB309F-9B1B-4819-9544-1A7EF39C6D47}"/>
    <dgm:cxn modelId="{DB727D6F-6240-451D-B582-346A2DE99CE2}" srcId="{E3ABB415-10A1-468C-BC5F-6C5C29BD8FA9}" destId="{CDDC5D41-1E4D-4DCD-B412-78A38CD38225}" srcOrd="2" destOrd="0" parTransId="{745850D9-D404-4867-A1EA-9893871AD095}" sibTransId="{7600BE3C-5347-472B-A94D-9877B726405A}"/>
    <dgm:cxn modelId="{17D1E090-E6C1-465D-80CC-570327D177D4}" srcId="{E3ABB415-10A1-468C-BC5F-6C5C29BD8FA9}" destId="{BF0C0241-28B9-4499-B1F3-5A1892B36E79}" srcOrd="1" destOrd="0" parTransId="{D9817C5B-4E0D-4176-812F-D6BC4EF064EF}" sibTransId="{5E4B818C-0600-4937-BAB6-88BD1462BC41}"/>
    <dgm:cxn modelId="{A662C09A-743C-4988-8D04-D3372A033D73}" type="presOf" srcId="{E3ABB415-10A1-468C-BC5F-6C5C29BD8FA9}" destId="{D8DC8083-6935-48C1-8ADC-9FB4D1D9E28B}" srcOrd="0" destOrd="0" presId="urn:microsoft.com/office/officeart/2008/layout/HorizontalMultiLevelHierarchy"/>
    <dgm:cxn modelId="{C2CC899C-EFBA-4D6B-855F-0F4D9BD88382}" type="presOf" srcId="{D9817C5B-4E0D-4176-812F-D6BC4EF064EF}" destId="{0743889B-7BD1-48CB-B16B-F56D36523BBC}" srcOrd="0" destOrd="0" presId="urn:microsoft.com/office/officeart/2008/layout/HorizontalMultiLevelHierarchy"/>
    <dgm:cxn modelId="{E49BD3C5-46F5-43B5-A108-EA08BF885B9B}" type="presOf" srcId="{19406F73-7C6C-4221-8216-59AB00680CCE}" destId="{B0838130-C23C-4C7D-AC62-9E12FC9E01EA}" srcOrd="1" destOrd="0" presId="urn:microsoft.com/office/officeart/2008/layout/HorizontalMultiLevelHierarchy"/>
    <dgm:cxn modelId="{67D4AFD6-4945-423E-B0A0-F7F3B78706A4}" type="presOf" srcId="{745850D9-D404-4867-A1EA-9893871AD095}" destId="{3E364C93-120F-495E-9CC6-FC460E62D214}" srcOrd="1" destOrd="0" presId="urn:microsoft.com/office/officeart/2008/layout/HorizontalMultiLevelHierarchy"/>
    <dgm:cxn modelId="{38F48CE1-E844-4976-AD1C-262FB2879689}" type="presOf" srcId="{745850D9-D404-4867-A1EA-9893871AD095}" destId="{405B05B5-9F01-4710-B909-FC21EDBB04BE}" srcOrd="0" destOrd="0" presId="urn:microsoft.com/office/officeart/2008/layout/HorizontalMultiLevelHierarchy"/>
    <dgm:cxn modelId="{39EFDFEE-8109-46E9-AF8A-AA380065A991}" type="presOf" srcId="{D9817C5B-4E0D-4176-812F-D6BC4EF064EF}" destId="{664CABDA-EB1B-4528-AD3B-061EBF07EDAD}" srcOrd="1" destOrd="0" presId="urn:microsoft.com/office/officeart/2008/layout/HorizontalMultiLevelHierarchy"/>
    <dgm:cxn modelId="{878A05F6-283F-452E-8A2B-0BFADF771F6A}" type="presOf" srcId="{BF0C0241-28B9-4499-B1F3-5A1892B36E79}" destId="{BDD98942-A2E2-478E-844F-1DBBB98CB472}" srcOrd="0" destOrd="0" presId="urn:microsoft.com/office/officeart/2008/layout/HorizontalMultiLevelHierarchy"/>
    <dgm:cxn modelId="{E95303FC-114B-42C4-9B6A-4842AA0D62D6}" type="presOf" srcId="{19406F73-7C6C-4221-8216-59AB00680CCE}" destId="{0F1B7FB5-4016-4163-B65F-AD3D3D583A1E}" srcOrd="0" destOrd="0" presId="urn:microsoft.com/office/officeart/2008/layout/HorizontalMultiLevelHierarchy"/>
    <dgm:cxn modelId="{4251BB0B-C604-41E4-B3F9-45B0C0525E65}" type="presParOf" srcId="{5F6A92F0-FB42-45BE-B988-EB5B3ACC8546}" destId="{96750717-85A8-437D-BF5A-97A3F77BFF5E}" srcOrd="0" destOrd="0" presId="urn:microsoft.com/office/officeart/2008/layout/HorizontalMultiLevelHierarchy"/>
    <dgm:cxn modelId="{9F66B7E0-E0EF-4716-93E2-186A460B6292}" type="presParOf" srcId="{96750717-85A8-437D-BF5A-97A3F77BFF5E}" destId="{D8DC8083-6935-48C1-8ADC-9FB4D1D9E28B}" srcOrd="0" destOrd="0" presId="urn:microsoft.com/office/officeart/2008/layout/HorizontalMultiLevelHierarchy"/>
    <dgm:cxn modelId="{B860D613-1445-4988-AADB-712D71E0A2FE}" type="presParOf" srcId="{96750717-85A8-437D-BF5A-97A3F77BFF5E}" destId="{17703A49-6AA5-4530-9E43-CD3FAD15DD99}" srcOrd="1" destOrd="0" presId="urn:microsoft.com/office/officeart/2008/layout/HorizontalMultiLevelHierarchy"/>
    <dgm:cxn modelId="{4569EBF9-93EB-4FD7-A5CC-4C7C577905B9}" type="presParOf" srcId="{17703A49-6AA5-4530-9E43-CD3FAD15DD99}" destId="{0F1B7FB5-4016-4163-B65F-AD3D3D583A1E}" srcOrd="0" destOrd="0" presId="urn:microsoft.com/office/officeart/2008/layout/HorizontalMultiLevelHierarchy"/>
    <dgm:cxn modelId="{7556139F-97E3-471A-85DC-41096FE170D9}" type="presParOf" srcId="{0F1B7FB5-4016-4163-B65F-AD3D3D583A1E}" destId="{B0838130-C23C-4C7D-AC62-9E12FC9E01EA}" srcOrd="0" destOrd="0" presId="urn:microsoft.com/office/officeart/2008/layout/HorizontalMultiLevelHierarchy"/>
    <dgm:cxn modelId="{D4005F04-E400-4258-9E5E-7E850349A326}" type="presParOf" srcId="{17703A49-6AA5-4530-9E43-CD3FAD15DD99}" destId="{45DA8FAF-04CA-48DD-98F7-D1530E2CF04A}" srcOrd="1" destOrd="0" presId="urn:microsoft.com/office/officeart/2008/layout/HorizontalMultiLevelHierarchy"/>
    <dgm:cxn modelId="{E19DB8C7-006C-4DBF-A8E2-840DDC736240}" type="presParOf" srcId="{45DA8FAF-04CA-48DD-98F7-D1530E2CF04A}" destId="{3DD22FCE-A6AE-4DC3-8F5F-191415D710EF}" srcOrd="0" destOrd="0" presId="urn:microsoft.com/office/officeart/2008/layout/HorizontalMultiLevelHierarchy"/>
    <dgm:cxn modelId="{44E1D251-DBE0-473C-9E34-66F445F05D5A}" type="presParOf" srcId="{45DA8FAF-04CA-48DD-98F7-D1530E2CF04A}" destId="{C8985162-6693-4FEF-A54F-A18ACB4BC311}" srcOrd="1" destOrd="0" presId="urn:microsoft.com/office/officeart/2008/layout/HorizontalMultiLevelHierarchy"/>
    <dgm:cxn modelId="{9941B803-939B-452E-82E6-209348B09F8D}" type="presParOf" srcId="{17703A49-6AA5-4530-9E43-CD3FAD15DD99}" destId="{0743889B-7BD1-48CB-B16B-F56D36523BBC}" srcOrd="2" destOrd="0" presId="urn:microsoft.com/office/officeart/2008/layout/HorizontalMultiLevelHierarchy"/>
    <dgm:cxn modelId="{0CADC9F1-A665-4157-8929-829480028FD7}" type="presParOf" srcId="{0743889B-7BD1-48CB-B16B-F56D36523BBC}" destId="{664CABDA-EB1B-4528-AD3B-061EBF07EDAD}" srcOrd="0" destOrd="0" presId="urn:microsoft.com/office/officeart/2008/layout/HorizontalMultiLevelHierarchy"/>
    <dgm:cxn modelId="{F405C13B-A81E-4690-B349-8FCBB61BDA70}" type="presParOf" srcId="{17703A49-6AA5-4530-9E43-CD3FAD15DD99}" destId="{769C2A3F-9565-4CA8-9E66-47BD8FB25561}" srcOrd="3" destOrd="0" presId="urn:microsoft.com/office/officeart/2008/layout/HorizontalMultiLevelHierarchy"/>
    <dgm:cxn modelId="{1B3E85F8-B3FB-4AE7-82FF-C8BC0613C03E}" type="presParOf" srcId="{769C2A3F-9565-4CA8-9E66-47BD8FB25561}" destId="{BDD98942-A2E2-478E-844F-1DBBB98CB472}" srcOrd="0" destOrd="0" presId="urn:microsoft.com/office/officeart/2008/layout/HorizontalMultiLevelHierarchy"/>
    <dgm:cxn modelId="{91A15D5B-49F5-4D99-B962-D6B695C8D0A0}" type="presParOf" srcId="{769C2A3F-9565-4CA8-9E66-47BD8FB25561}" destId="{F181FA54-AA48-4978-845E-8181C47F224F}" srcOrd="1" destOrd="0" presId="urn:microsoft.com/office/officeart/2008/layout/HorizontalMultiLevelHierarchy"/>
    <dgm:cxn modelId="{177454AA-DD47-41D1-B4BD-043DEC66B85F}" type="presParOf" srcId="{17703A49-6AA5-4530-9E43-CD3FAD15DD99}" destId="{405B05B5-9F01-4710-B909-FC21EDBB04BE}" srcOrd="4" destOrd="0" presId="urn:microsoft.com/office/officeart/2008/layout/HorizontalMultiLevelHierarchy"/>
    <dgm:cxn modelId="{4E53F2C1-1CA5-42B5-B1A7-EBD0AB0CA59E}" type="presParOf" srcId="{405B05B5-9F01-4710-B909-FC21EDBB04BE}" destId="{3E364C93-120F-495E-9CC6-FC460E62D214}" srcOrd="0" destOrd="0" presId="urn:microsoft.com/office/officeart/2008/layout/HorizontalMultiLevelHierarchy"/>
    <dgm:cxn modelId="{482D19C7-15CE-4699-A285-381B81AA3605}" type="presParOf" srcId="{17703A49-6AA5-4530-9E43-CD3FAD15DD99}" destId="{21A456CE-9C51-4B9A-8E08-178328C1396E}" srcOrd="5" destOrd="0" presId="urn:microsoft.com/office/officeart/2008/layout/HorizontalMultiLevelHierarchy"/>
    <dgm:cxn modelId="{D4487A37-49C4-401E-96FD-EEC2FF7FAE8F}" type="presParOf" srcId="{21A456CE-9C51-4B9A-8E08-178328C1396E}" destId="{928A10EF-35D2-47A4-9C8E-21BDBEBD5B0F}" srcOrd="0" destOrd="0" presId="urn:microsoft.com/office/officeart/2008/layout/HorizontalMultiLevelHierarchy"/>
    <dgm:cxn modelId="{0848F2A7-522F-41DE-9A94-E9E01F2F4755}" type="presParOf" srcId="{21A456CE-9C51-4B9A-8E08-178328C1396E}" destId="{916862CB-42C1-4373-8035-BBB4D1B54436}"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1" custScaleX="22974" custScaleY="28439" custLinFactNeighborX="-36205" custLinFactNeighborY="664"/>
      <dgm:spPr>
        <a:blipFill rotWithShape="1">
          <a:blip xmlns:r="http://schemas.openxmlformats.org/officeDocument/2006/relationships" r:embed="rId1"/>
          <a:srcRect/>
          <a:stretch>
            <a:fillRect t="-18000" b="-18000"/>
          </a:stretch>
        </a:blipFill>
      </dgm:spPr>
    </dgm:pt>
    <dgm:pt modelId="{D1FC5328-437D-40FE-964A-44EF3FC43159}" type="pres">
      <dgm:prSet presAssocID="{E0ED8594-7D4D-400B-A88B-6E0F36C6DB4C}" presName="wedgeRectCallout1" presStyleLbl="node1" presStyleIdx="0" presStyleCnt="1" custScaleX="47581" custScaleY="27513" custLinFactNeighborX="-25797" custLinFactNeighborY="-25122">
        <dgm:presLayoutVars>
          <dgm:bulletEnabled val="1"/>
        </dgm:presLayoutVars>
      </dgm:prSet>
      <dgm:spPr/>
    </dgm:pt>
  </dgm:ptLst>
  <dgm:cxnLst>
    <dgm:cxn modelId="{B898DA97-1F51-4608-9908-14808982C6D9}" type="presOf" srcId="{E0ED8594-7D4D-400B-A88B-6E0F36C6DB4C}" destId="{D1FC5328-437D-40FE-964A-44EF3FC43159}"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8E9501AD-3CB1-4F3F-9DA5-A06976F4074E}">
      <dgm:prSet phldrT="[Text]"/>
      <dgm:spPr/>
      <dgm:t>
        <a:bodyPr/>
        <a:lstStyle/>
        <a:p>
          <a:r>
            <a:rPr lang="en-US" dirty="0"/>
            <a:t>Training the model</a:t>
          </a:r>
        </a:p>
      </dgm:t>
    </dgm:pt>
    <dgm:pt modelId="{38E1EBD5-2517-4F41-8EE6-A1F244AFB038}" type="parTrans" cxnId="{64CDA414-E6BC-4ACB-A033-6B182C57D3ED}">
      <dgm:prSet/>
      <dgm:spPr/>
      <dgm:t>
        <a:bodyPr/>
        <a:lstStyle/>
        <a:p>
          <a:endParaRPr lang="en-US"/>
        </a:p>
      </dgm:t>
    </dgm:pt>
    <dgm:pt modelId="{246DED90-41A7-41FC-8B80-189D33800F7E}" type="sibTrans" cxnId="{64CDA414-E6BC-4ACB-A033-6B182C57D3ED}">
      <dgm:prSet/>
      <dgm:spPr/>
      <dgm:t>
        <a:bodyPr/>
        <a:lstStyle/>
        <a:p>
          <a:endParaRPr lang="en-US"/>
        </a:p>
      </dgm:t>
    </dgm:pt>
    <dgm:pt modelId="{A5963C95-D628-4709-B6F9-4162F4313B16}">
      <dgm:prSet phldrT="[Text]"/>
      <dgm:spPr/>
      <dgm:t>
        <a:bodyPr/>
        <a:lstStyle/>
        <a:p>
          <a:r>
            <a:rPr lang="en-US" dirty="0"/>
            <a:t>Output</a:t>
          </a:r>
        </a:p>
      </dgm:t>
    </dgm:pt>
    <dgm:pt modelId="{4E5BA69A-FC84-4891-8D62-59B5F9A176CE}" type="parTrans" cxnId="{C206385B-FE50-4B58-9640-AFDBAC8EF009}">
      <dgm:prSet/>
      <dgm:spPr/>
      <dgm:t>
        <a:bodyPr/>
        <a:lstStyle/>
        <a:p>
          <a:endParaRPr lang="en-US"/>
        </a:p>
      </dgm:t>
    </dgm:pt>
    <dgm:pt modelId="{B9F45360-2A61-41E7-8925-6F78E5470F71}" type="sibTrans" cxnId="{C206385B-FE50-4B58-9640-AFDBAC8EF009}">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7B29E17-8483-4FF4-BDC7-73BFB0B663AC}" type="pres">
      <dgm:prSet presAssocID="{8E9501AD-3CB1-4F3F-9DA5-A06976F4074E}" presName="composite" presStyleCnt="0"/>
      <dgm:spPr/>
    </dgm:pt>
    <dgm:pt modelId="{EC75A617-2C4C-441A-8756-293DA73793D7}" type="pres">
      <dgm:prSet presAssocID="{8E9501AD-3CB1-4F3F-9DA5-A06976F4074E}" presName="rect1" presStyleLbl="bgImgPlace1" presStyleIdx="0" presStyleCnt="2" custScaleX="68976" custScaleY="80386" custLinFactNeighborX="3025" custLinFactNeighborY="13946"/>
      <dgm:spPr>
        <a:blipFill dpi="0" rotWithShape="1">
          <a:blip xmlns:r="http://schemas.openxmlformats.org/officeDocument/2006/relationships" r:embed="rId1"/>
          <a:srcRect/>
          <a:stretch>
            <a:fillRect l="338" t="693" r="-14418" b="32202"/>
          </a:stretch>
        </a:blipFill>
      </dgm:spPr>
    </dgm:pt>
    <dgm:pt modelId="{045C88BA-EE58-4F2B-8DA2-B4C6AA383585}" type="pres">
      <dgm:prSet presAssocID="{8E9501AD-3CB1-4F3F-9DA5-A06976F4074E}" presName="wedgeRectCallout1" presStyleLbl="node1" presStyleIdx="0" presStyleCnt="2" custScaleX="70968" custScaleY="44147" custLinFactNeighborX="-1029" custLinFactNeighborY="-34851">
        <dgm:presLayoutVars>
          <dgm:bulletEnabled val="1"/>
        </dgm:presLayoutVars>
      </dgm:prSet>
      <dgm:spPr/>
    </dgm:pt>
    <dgm:pt modelId="{9E8FEB25-06BD-4E86-A0EB-B847D2AC59B0}" type="pres">
      <dgm:prSet presAssocID="{246DED90-41A7-41FC-8B80-189D33800F7E}" presName="sibTrans" presStyleCnt="0"/>
      <dgm:spPr/>
    </dgm:pt>
    <dgm:pt modelId="{8A4211C8-0AF5-4DFB-9A2A-A23066FE2959}" type="pres">
      <dgm:prSet presAssocID="{A5963C95-D628-4709-B6F9-4162F4313B16}" presName="composite" presStyleCnt="0"/>
      <dgm:spPr/>
    </dgm:pt>
    <dgm:pt modelId="{42208CCE-E0E0-47E3-8BD1-AEA8FFB10C43}" type="pres">
      <dgm:prSet presAssocID="{A5963C95-D628-4709-B6F9-4162F4313B16}" presName="rect1" presStyleLbl="bgImgPlace1" presStyleIdx="1" presStyleCnt="2" custScaleX="66591" custScaleY="70025" custLinFactNeighborX="3053" custLinFactNeighborY="9147"/>
      <dgm:spPr>
        <a:blipFill dpi="0" rotWithShape="1">
          <a:blip xmlns:r="http://schemas.openxmlformats.org/officeDocument/2006/relationships" r:embed="rId2"/>
          <a:srcRect/>
          <a:stretch>
            <a:fillRect l="-741" t="-119195" r="-137509" b="-1407"/>
          </a:stretch>
        </a:blipFill>
      </dgm:spPr>
    </dgm:pt>
    <dgm:pt modelId="{C3CC1624-5AD2-4569-BF47-3FE927C9679A}" type="pres">
      <dgm:prSet presAssocID="{A5963C95-D628-4709-B6F9-4162F4313B16}" presName="wedgeRectCallout1" presStyleLbl="node1" presStyleIdx="1" presStyleCnt="2" custScaleX="90568" custScaleY="44172" custLinFactNeighborX="-110" custLinFactNeighborY="-27079">
        <dgm:presLayoutVars>
          <dgm:bulletEnabled val="1"/>
        </dgm:presLayoutVars>
      </dgm:prSet>
      <dgm:spPr/>
    </dgm:pt>
  </dgm:ptLst>
  <dgm:cxnLst>
    <dgm:cxn modelId="{64CDA414-E6BC-4ACB-A033-6B182C57D3ED}" srcId="{6D86D269-480A-40E3-8FEA-1A248B04684D}" destId="{8E9501AD-3CB1-4F3F-9DA5-A06976F4074E}" srcOrd="0" destOrd="0" parTransId="{38E1EBD5-2517-4F41-8EE6-A1F244AFB038}" sibTransId="{246DED90-41A7-41FC-8B80-189D33800F7E}"/>
    <dgm:cxn modelId="{08183A2D-231E-4B17-9328-94897897EA78}" type="presOf" srcId="{A5963C95-D628-4709-B6F9-4162F4313B16}" destId="{C3CC1624-5AD2-4569-BF47-3FE927C9679A}" srcOrd="0" destOrd="0" presId="urn:microsoft.com/office/officeart/2008/layout/BendingPictureCaptionList"/>
    <dgm:cxn modelId="{C206385B-FE50-4B58-9640-AFDBAC8EF009}" srcId="{6D86D269-480A-40E3-8FEA-1A248B04684D}" destId="{A5963C95-D628-4709-B6F9-4162F4313B16}" srcOrd="1" destOrd="0" parTransId="{4E5BA69A-FC84-4891-8D62-59B5F9A176CE}" sibTransId="{B9F45360-2A61-41E7-8925-6F78E5470F71}"/>
    <dgm:cxn modelId="{C0B214AE-0F40-428A-B7EE-4B4759F56F08}" type="presOf" srcId="{8E9501AD-3CB1-4F3F-9DA5-A06976F4074E}" destId="{045C88BA-EE58-4F2B-8DA2-B4C6AA383585}"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2E802125-93CE-44C1-859B-F41F46C2AC97}" type="presParOf" srcId="{8B79A290-5302-4B15-A465-8D3A7127B7B3}" destId="{27B29E17-8483-4FF4-BDC7-73BFB0B663AC}" srcOrd="0" destOrd="0" presId="urn:microsoft.com/office/officeart/2008/layout/BendingPictureCaptionList"/>
    <dgm:cxn modelId="{6021E431-A7FA-415D-B54A-E56AB783E23C}" type="presParOf" srcId="{27B29E17-8483-4FF4-BDC7-73BFB0B663AC}" destId="{EC75A617-2C4C-441A-8756-293DA73793D7}" srcOrd="0" destOrd="0" presId="urn:microsoft.com/office/officeart/2008/layout/BendingPictureCaptionList"/>
    <dgm:cxn modelId="{68350A44-05F1-44A1-B29E-DCE179303566}" type="presParOf" srcId="{27B29E17-8483-4FF4-BDC7-73BFB0B663AC}" destId="{045C88BA-EE58-4F2B-8DA2-B4C6AA383585}" srcOrd="1" destOrd="0" presId="urn:microsoft.com/office/officeart/2008/layout/BendingPictureCaptionList"/>
    <dgm:cxn modelId="{04590DF3-1008-4A59-956C-33F4BD11FCF6}" type="presParOf" srcId="{8B79A290-5302-4B15-A465-8D3A7127B7B3}" destId="{9E8FEB25-06BD-4E86-A0EB-B847D2AC59B0}" srcOrd="1" destOrd="0" presId="urn:microsoft.com/office/officeart/2008/layout/BendingPictureCaptionList"/>
    <dgm:cxn modelId="{6ED14158-9393-47AB-978B-063E0C30204E}" type="presParOf" srcId="{8B79A290-5302-4B15-A465-8D3A7127B7B3}" destId="{8A4211C8-0AF5-4DFB-9A2A-A23066FE2959}" srcOrd="2" destOrd="0" presId="urn:microsoft.com/office/officeart/2008/layout/BendingPictureCaptionList"/>
    <dgm:cxn modelId="{75408805-0BAA-4A31-AC71-894D31BC248A}" type="presParOf" srcId="{8A4211C8-0AF5-4DFB-9A2A-A23066FE2959}" destId="{42208CCE-E0E0-47E3-8BD1-AEA8FFB10C43}" srcOrd="0" destOrd="0" presId="urn:microsoft.com/office/officeart/2008/layout/BendingPictureCaptionList"/>
    <dgm:cxn modelId="{0ED61EB5-57D0-485C-865F-190C51D914A6}" type="presParOf" srcId="{8A4211C8-0AF5-4DFB-9A2A-A23066FE2959}" destId="{C3CC1624-5AD2-4569-BF47-3FE927C9679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8E9501AD-3CB1-4F3F-9DA5-A06976F4074E}">
      <dgm:prSet phldrT="[Text]"/>
      <dgm:spPr/>
      <dgm:t>
        <a:bodyPr/>
        <a:lstStyle/>
        <a:p>
          <a:r>
            <a:rPr lang="en-US" dirty="0"/>
            <a:t>Training the model</a:t>
          </a:r>
        </a:p>
      </dgm:t>
    </dgm:pt>
    <dgm:pt modelId="{38E1EBD5-2517-4F41-8EE6-A1F244AFB038}" type="parTrans" cxnId="{64CDA414-E6BC-4ACB-A033-6B182C57D3ED}">
      <dgm:prSet/>
      <dgm:spPr/>
      <dgm:t>
        <a:bodyPr/>
        <a:lstStyle/>
        <a:p>
          <a:endParaRPr lang="en-US"/>
        </a:p>
      </dgm:t>
    </dgm:pt>
    <dgm:pt modelId="{246DED90-41A7-41FC-8B80-189D33800F7E}" type="sibTrans" cxnId="{64CDA414-E6BC-4ACB-A033-6B182C57D3ED}">
      <dgm:prSet/>
      <dgm:spPr/>
      <dgm:t>
        <a:bodyPr/>
        <a:lstStyle/>
        <a:p>
          <a:endParaRPr lang="en-US"/>
        </a:p>
      </dgm:t>
    </dgm:pt>
    <dgm:pt modelId="{A5963C95-D628-4709-B6F9-4162F4313B16}">
      <dgm:prSet phldrT="[Text]"/>
      <dgm:spPr/>
      <dgm:t>
        <a:bodyPr/>
        <a:lstStyle/>
        <a:p>
          <a:r>
            <a:rPr lang="en-US" dirty="0"/>
            <a:t>Output</a:t>
          </a:r>
        </a:p>
      </dgm:t>
    </dgm:pt>
    <dgm:pt modelId="{4E5BA69A-FC84-4891-8D62-59B5F9A176CE}" type="parTrans" cxnId="{C206385B-FE50-4B58-9640-AFDBAC8EF009}">
      <dgm:prSet/>
      <dgm:spPr/>
      <dgm:t>
        <a:bodyPr/>
        <a:lstStyle/>
        <a:p>
          <a:endParaRPr lang="en-US"/>
        </a:p>
      </dgm:t>
    </dgm:pt>
    <dgm:pt modelId="{B9F45360-2A61-41E7-8925-6F78E5470F71}" type="sibTrans" cxnId="{C206385B-FE50-4B58-9640-AFDBAC8EF009}">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3" custScaleX="89000" custScaleY="103079" custLinFactNeighborX="4571" custLinFactNeighborY="-134"/>
      <dgm:spPr>
        <a:blipFill dpi="0" rotWithShape="1">
          <a:blip xmlns:r="http://schemas.openxmlformats.org/officeDocument/2006/relationships" r:embed="rId1"/>
          <a:srcRect/>
          <a:stretch>
            <a:fillRect l="-48000" t="-11428" r="-47738" b="2856"/>
          </a:stretch>
        </a:blipFill>
      </dgm:spPr>
    </dgm:pt>
    <dgm:pt modelId="{D1FC5328-437D-40FE-964A-44EF3FC43159}" type="pres">
      <dgm:prSet presAssocID="{E0ED8594-7D4D-400B-A88B-6E0F36C6DB4C}" presName="wedgeRectCallout1" presStyleLbl="node1" presStyleIdx="0" presStyleCnt="3" custScaleX="95621" custScaleY="59272" custLinFactNeighborX="1659" custLinFactNeighborY="33462">
        <dgm:presLayoutVars>
          <dgm:bulletEnabled val="1"/>
        </dgm:presLayoutVars>
      </dgm:prSet>
      <dgm:spPr/>
    </dgm:pt>
    <dgm:pt modelId="{C79A49C2-5F7A-4A47-AB91-16D66FAFBB4C}" type="pres">
      <dgm:prSet presAssocID="{7E3AC36D-0E67-4665-9BF2-23E5DDD20401}" presName="sibTrans" presStyleCnt="0"/>
      <dgm:spPr/>
    </dgm:pt>
    <dgm:pt modelId="{27B29E17-8483-4FF4-BDC7-73BFB0B663AC}" type="pres">
      <dgm:prSet presAssocID="{8E9501AD-3CB1-4F3F-9DA5-A06976F4074E}" presName="composite" presStyleCnt="0"/>
      <dgm:spPr/>
    </dgm:pt>
    <dgm:pt modelId="{EC75A617-2C4C-441A-8756-293DA73793D7}" type="pres">
      <dgm:prSet presAssocID="{8E9501AD-3CB1-4F3F-9DA5-A06976F4074E}" presName="rect1" presStyleLbl="bgImgPlace1" presStyleIdx="1" presStyleCnt="3"/>
      <dgm:spPr>
        <a:blipFill dpi="0" rotWithShape="1">
          <a:blip xmlns:r="http://schemas.openxmlformats.org/officeDocument/2006/relationships" r:embed="rId2"/>
          <a:srcRect/>
          <a:stretch>
            <a:fillRect l="289" t="-5893" r="-80138" b="-3771"/>
          </a:stretch>
        </a:blipFill>
      </dgm:spPr>
    </dgm:pt>
    <dgm:pt modelId="{045C88BA-EE58-4F2B-8DA2-B4C6AA383585}" type="pres">
      <dgm:prSet presAssocID="{8E9501AD-3CB1-4F3F-9DA5-A06976F4074E}" presName="wedgeRectCallout1" presStyleLbl="node1" presStyleIdx="1" presStyleCnt="3" custScaleX="99714" custScaleY="59873" custLinFactNeighborX="-663" custLinFactNeighborY="28190">
        <dgm:presLayoutVars>
          <dgm:bulletEnabled val="1"/>
        </dgm:presLayoutVars>
      </dgm:prSet>
      <dgm:spPr/>
    </dgm:pt>
    <dgm:pt modelId="{9E8FEB25-06BD-4E86-A0EB-B847D2AC59B0}" type="pres">
      <dgm:prSet presAssocID="{246DED90-41A7-41FC-8B80-189D33800F7E}" presName="sibTrans" presStyleCnt="0"/>
      <dgm:spPr/>
    </dgm:pt>
    <dgm:pt modelId="{8A4211C8-0AF5-4DFB-9A2A-A23066FE2959}" type="pres">
      <dgm:prSet presAssocID="{A5963C95-D628-4709-B6F9-4162F4313B16}" presName="composite" presStyleCnt="0"/>
      <dgm:spPr/>
    </dgm:pt>
    <dgm:pt modelId="{42208CCE-E0E0-47E3-8BD1-AEA8FFB10C43}" type="pres">
      <dgm:prSet presAssocID="{A5963C95-D628-4709-B6F9-4162F4313B16}" presName="rect1" presStyleLbl="bgImgPlace1" presStyleIdx="2" presStyleCnt="3" custLinFactNeighborX="-841" custLinFactNeighborY="-966"/>
      <dgm:spPr>
        <a:blipFill rotWithShape="1">
          <a:blip xmlns:r="http://schemas.openxmlformats.org/officeDocument/2006/relationships" r:embed="rId3"/>
          <a:srcRect/>
          <a:stretch>
            <a:fillRect l="-30000" r="-30000"/>
          </a:stretch>
        </a:blipFill>
      </dgm:spPr>
    </dgm:pt>
    <dgm:pt modelId="{C3CC1624-5AD2-4569-BF47-3FE927C9679A}" type="pres">
      <dgm:prSet presAssocID="{A5963C95-D628-4709-B6F9-4162F4313B16}" presName="wedgeRectCallout1" presStyleLbl="node1" presStyleIdx="2" presStyleCnt="3" custScaleX="92580" custScaleY="59626" custLinFactNeighborX="-590" custLinFactNeighborY="26921">
        <dgm:presLayoutVars>
          <dgm:bulletEnabled val="1"/>
        </dgm:presLayoutVars>
      </dgm:prSet>
      <dgm:spPr/>
    </dgm:pt>
  </dgm:ptLst>
  <dgm:cxnLst>
    <dgm:cxn modelId="{64CDA414-E6BC-4ACB-A033-6B182C57D3ED}" srcId="{6D86D269-480A-40E3-8FEA-1A248B04684D}" destId="{8E9501AD-3CB1-4F3F-9DA5-A06976F4074E}" srcOrd="1" destOrd="0" parTransId="{38E1EBD5-2517-4F41-8EE6-A1F244AFB038}" sibTransId="{246DED90-41A7-41FC-8B80-189D33800F7E}"/>
    <dgm:cxn modelId="{08183A2D-231E-4B17-9328-94897897EA78}" type="presOf" srcId="{A5963C95-D628-4709-B6F9-4162F4313B16}" destId="{C3CC1624-5AD2-4569-BF47-3FE927C9679A}" srcOrd="0" destOrd="0" presId="urn:microsoft.com/office/officeart/2008/layout/BendingPictureCaptionList"/>
    <dgm:cxn modelId="{C206385B-FE50-4B58-9640-AFDBAC8EF009}" srcId="{6D86D269-480A-40E3-8FEA-1A248B04684D}" destId="{A5963C95-D628-4709-B6F9-4162F4313B16}" srcOrd="2" destOrd="0" parTransId="{4E5BA69A-FC84-4891-8D62-59B5F9A176CE}" sibTransId="{B9F45360-2A61-41E7-8925-6F78E5470F71}"/>
    <dgm:cxn modelId="{B898DA97-1F51-4608-9908-14808982C6D9}" type="presOf" srcId="{E0ED8594-7D4D-400B-A88B-6E0F36C6DB4C}" destId="{D1FC5328-437D-40FE-964A-44EF3FC43159}" srcOrd="0" destOrd="0" presId="urn:microsoft.com/office/officeart/2008/layout/BendingPictureCaptionList"/>
    <dgm:cxn modelId="{C0B214AE-0F40-428A-B7EE-4B4759F56F08}" type="presOf" srcId="{8E9501AD-3CB1-4F3F-9DA5-A06976F4074E}" destId="{045C88BA-EE58-4F2B-8DA2-B4C6AA383585}"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 modelId="{F49C4FED-A13A-4C87-9AEE-8AE414FC7276}" type="presParOf" srcId="{8B79A290-5302-4B15-A465-8D3A7127B7B3}" destId="{C79A49C2-5F7A-4A47-AB91-16D66FAFBB4C}" srcOrd="1" destOrd="0" presId="urn:microsoft.com/office/officeart/2008/layout/BendingPictureCaptionList"/>
    <dgm:cxn modelId="{2E802125-93CE-44C1-859B-F41F46C2AC97}" type="presParOf" srcId="{8B79A290-5302-4B15-A465-8D3A7127B7B3}" destId="{27B29E17-8483-4FF4-BDC7-73BFB0B663AC}" srcOrd="2" destOrd="0" presId="urn:microsoft.com/office/officeart/2008/layout/BendingPictureCaptionList"/>
    <dgm:cxn modelId="{6021E431-A7FA-415D-B54A-E56AB783E23C}" type="presParOf" srcId="{27B29E17-8483-4FF4-BDC7-73BFB0B663AC}" destId="{EC75A617-2C4C-441A-8756-293DA73793D7}" srcOrd="0" destOrd="0" presId="urn:microsoft.com/office/officeart/2008/layout/BendingPictureCaptionList"/>
    <dgm:cxn modelId="{68350A44-05F1-44A1-B29E-DCE179303566}" type="presParOf" srcId="{27B29E17-8483-4FF4-BDC7-73BFB0B663AC}" destId="{045C88BA-EE58-4F2B-8DA2-B4C6AA383585}" srcOrd="1" destOrd="0" presId="urn:microsoft.com/office/officeart/2008/layout/BendingPictureCaptionList"/>
    <dgm:cxn modelId="{04590DF3-1008-4A59-956C-33F4BD11FCF6}" type="presParOf" srcId="{8B79A290-5302-4B15-A465-8D3A7127B7B3}" destId="{9E8FEB25-06BD-4E86-A0EB-B847D2AC59B0}" srcOrd="3" destOrd="0" presId="urn:microsoft.com/office/officeart/2008/layout/BendingPictureCaptionList"/>
    <dgm:cxn modelId="{6ED14158-9393-47AB-978B-063E0C30204E}" type="presParOf" srcId="{8B79A290-5302-4B15-A465-8D3A7127B7B3}" destId="{8A4211C8-0AF5-4DFB-9A2A-A23066FE2959}" srcOrd="4" destOrd="0" presId="urn:microsoft.com/office/officeart/2008/layout/BendingPictureCaptionList"/>
    <dgm:cxn modelId="{75408805-0BAA-4A31-AC71-894D31BC248A}" type="presParOf" srcId="{8A4211C8-0AF5-4DFB-9A2A-A23066FE2959}" destId="{42208CCE-E0E0-47E3-8BD1-AEA8FFB10C43}" srcOrd="0" destOrd="0" presId="urn:microsoft.com/office/officeart/2008/layout/BendingPictureCaptionList"/>
    <dgm:cxn modelId="{0ED61EB5-57D0-485C-865F-190C51D914A6}" type="presParOf" srcId="{8A4211C8-0AF5-4DFB-9A2A-A23066FE2959}" destId="{C3CC1624-5AD2-4569-BF47-3FE927C9679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6D7AC7-5383-4482-B7B7-5A2E70082798}" type="doc">
      <dgm:prSet loTypeId="urn:microsoft.com/office/officeart/2008/layout/BendingPictureCaption" loCatId="picture" qsTypeId="urn:microsoft.com/office/officeart/2005/8/quickstyle/simple1" qsCatId="simple" csTypeId="urn:microsoft.com/office/officeart/2005/8/colors/accent5_2" csCatId="accent5" phldr="1"/>
      <dgm:spPr/>
      <dgm:t>
        <a:bodyPr/>
        <a:lstStyle/>
        <a:p>
          <a:endParaRPr lang="en-US"/>
        </a:p>
      </dgm:t>
    </dgm:pt>
    <dgm:pt modelId="{C640708E-1A55-476F-BFDE-DE9448BEA968}">
      <dgm:prSet phldrT="[Text]"/>
      <dgm:spPr/>
      <dgm:t>
        <a:bodyPr/>
        <a:lstStyle/>
        <a:p>
          <a:r>
            <a:rPr lang="en-US" dirty="0"/>
            <a:t>Develop chatbot</a:t>
          </a:r>
        </a:p>
      </dgm:t>
    </dgm:pt>
    <dgm:pt modelId="{37317974-B65D-404B-88E9-C48CF6F84E23}" type="parTrans" cxnId="{13669B97-727B-4CEE-BDDB-1C3C7798043D}">
      <dgm:prSet/>
      <dgm:spPr/>
      <dgm:t>
        <a:bodyPr/>
        <a:lstStyle/>
        <a:p>
          <a:endParaRPr lang="en-US"/>
        </a:p>
      </dgm:t>
    </dgm:pt>
    <dgm:pt modelId="{C5A723E5-9372-48CF-8CD5-560A24BC5C40}" type="sibTrans" cxnId="{13669B97-727B-4CEE-BDDB-1C3C7798043D}">
      <dgm:prSet/>
      <dgm:spPr/>
      <dgm:t>
        <a:bodyPr/>
        <a:lstStyle/>
        <a:p>
          <a:endParaRPr lang="en-US"/>
        </a:p>
      </dgm:t>
    </dgm:pt>
    <dgm:pt modelId="{D1871BA3-4DF5-41A0-9241-46100AAB06FE}">
      <dgm:prSet phldrT="[Text]"/>
      <dgm:spPr/>
      <dgm:t>
        <a:bodyPr/>
        <a:lstStyle/>
        <a:p>
          <a:r>
            <a:rPr lang="en-US" dirty="0"/>
            <a:t>Develop frontend</a:t>
          </a:r>
        </a:p>
      </dgm:t>
    </dgm:pt>
    <dgm:pt modelId="{F053D360-E2F2-4B4D-ABA1-2EF9C644DA49}" type="parTrans" cxnId="{E12A6F4B-E4BA-4841-988D-430B068D3595}">
      <dgm:prSet/>
      <dgm:spPr/>
      <dgm:t>
        <a:bodyPr/>
        <a:lstStyle/>
        <a:p>
          <a:endParaRPr lang="en-US"/>
        </a:p>
      </dgm:t>
    </dgm:pt>
    <dgm:pt modelId="{30E4B778-8866-4A8D-87B7-A491FB34947B}" type="sibTrans" cxnId="{E12A6F4B-E4BA-4841-988D-430B068D3595}">
      <dgm:prSet/>
      <dgm:spPr/>
      <dgm:t>
        <a:bodyPr/>
        <a:lstStyle/>
        <a:p>
          <a:endParaRPr lang="en-US"/>
        </a:p>
      </dgm:t>
    </dgm:pt>
    <dgm:pt modelId="{3D069E6F-EA86-4F97-A988-91BF82104E26}" type="pres">
      <dgm:prSet presAssocID="{DC6D7AC7-5383-4482-B7B7-5A2E70082798}" presName="diagram" presStyleCnt="0">
        <dgm:presLayoutVars>
          <dgm:dir/>
        </dgm:presLayoutVars>
      </dgm:prSet>
      <dgm:spPr/>
    </dgm:pt>
    <dgm:pt modelId="{A64AC68E-C50F-4B84-83B0-D5236250430E}" type="pres">
      <dgm:prSet presAssocID="{C640708E-1A55-476F-BFDE-DE9448BEA968}" presName="composite" presStyleCnt="0"/>
      <dgm:spPr/>
    </dgm:pt>
    <dgm:pt modelId="{710371A1-9B8F-4514-880C-E0EC5BF00770}" type="pres">
      <dgm:prSet presAssocID="{C640708E-1A55-476F-BFDE-DE9448BEA968}" presName="Image" presStyleLbl="bgShp" presStyleIdx="0" presStyleCnt="2"/>
      <dgm:spPr>
        <a:blipFill dpi="0" rotWithShape="1">
          <a:blip xmlns:r="http://schemas.openxmlformats.org/officeDocument/2006/relationships" r:embed="rId1"/>
          <a:srcRect/>
          <a:stretch>
            <a:fillRect l="6698" t="-13023" r="5430" b="-6484"/>
          </a:stretch>
        </a:blipFill>
      </dgm:spPr>
    </dgm:pt>
    <dgm:pt modelId="{6BB85A8B-FBF2-4A34-9D9A-56C455DAD84E}" type="pres">
      <dgm:prSet presAssocID="{C640708E-1A55-476F-BFDE-DE9448BEA968}" presName="Parent" presStyleLbl="node0" presStyleIdx="0" presStyleCnt="2" custScaleX="88837" custScaleY="82527" custLinFactNeighborX="202" custLinFactNeighborY="53439">
        <dgm:presLayoutVars>
          <dgm:bulletEnabled val="1"/>
        </dgm:presLayoutVars>
      </dgm:prSet>
      <dgm:spPr/>
    </dgm:pt>
    <dgm:pt modelId="{02D7F69C-7E77-48CD-9DB9-2435749C95F3}" type="pres">
      <dgm:prSet presAssocID="{C5A723E5-9372-48CF-8CD5-560A24BC5C40}" presName="sibTrans" presStyleCnt="0"/>
      <dgm:spPr/>
    </dgm:pt>
    <dgm:pt modelId="{819820D1-EF34-4AAE-8431-42F7748484C7}" type="pres">
      <dgm:prSet presAssocID="{D1871BA3-4DF5-41A0-9241-46100AAB06FE}" presName="composite" presStyleCnt="0"/>
      <dgm:spPr/>
    </dgm:pt>
    <dgm:pt modelId="{20A0882C-216E-456D-AA96-625A26E43455}" type="pres">
      <dgm:prSet presAssocID="{D1871BA3-4DF5-41A0-9241-46100AAB06FE}" presName="Image" presStyleLbl="bgShp" presStyleIdx="1" presStyleCnt="2"/>
      <dgm:spPr>
        <a:blipFill dpi="0" rotWithShape="1">
          <a:blip xmlns:r="http://schemas.openxmlformats.org/officeDocument/2006/relationships" r:embed="rId2"/>
          <a:srcRect/>
          <a:stretch>
            <a:fillRect l="9277" t="-8210" r="4271" b="-9364"/>
          </a:stretch>
        </a:blipFill>
      </dgm:spPr>
    </dgm:pt>
    <dgm:pt modelId="{9546A02D-F770-4024-BC2B-C96B8D399F4A}" type="pres">
      <dgm:prSet presAssocID="{D1871BA3-4DF5-41A0-9241-46100AAB06FE}" presName="Parent" presStyleLbl="node0" presStyleIdx="1" presStyleCnt="2" custScaleX="88863" custScaleY="73184" custLinFactNeighborX="2618" custLinFactNeighborY="53439">
        <dgm:presLayoutVars>
          <dgm:bulletEnabled val="1"/>
        </dgm:presLayoutVars>
      </dgm:prSet>
      <dgm:spPr/>
    </dgm:pt>
  </dgm:ptLst>
  <dgm:cxnLst>
    <dgm:cxn modelId="{7EDFFF46-9B57-45ED-A9FB-123E95F5A58C}" type="presOf" srcId="{C640708E-1A55-476F-BFDE-DE9448BEA968}" destId="{6BB85A8B-FBF2-4A34-9D9A-56C455DAD84E}" srcOrd="0" destOrd="0" presId="urn:microsoft.com/office/officeart/2008/layout/BendingPictureCaption"/>
    <dgm:cxn modelId="{E12A6F4B-E4BA-4841-988D-430B068D3595}" srcId="{DC6D7AC7-5383-4482-B7B7-5A2E70082798}" destId="{D1871BA3-4DF5-41A0-9241-46100AAB06FE}" srcOrd="1" destOrd="0" parTransId="{F053D360-E2F2-4B4D-ABA1-2EF9C644DA49}" sibTransId="{30E4B778-8866-4A8D-87B7-A491FB34947B}"/>
    <dgm:cxn modelId="{1E81F44F-E756-43F0-AFF2-A2854834A5E0}" type="presOf" srcId="{D1871BA3-4DF5-41A0-9241-46100AAB06FE}" destId="{9546A02D-F770-4024-BC2B-C96B8D399F4A}" srcOrd="0" destOrd="0" presId="urn:microsoft.com/office/officeart/2008/layout/BendingPictureCaption"/>
    <dgm:cxn modelId="{71EF7D90-005E-4789-AB15-94EE6F6DF7ED}" type="presOf" srcId="{DC6D7AC7-5383-4482-B7B7-5A2E70082798}" destId="{3D069E6F-EA86-4F97-A988-91BF82104E26}" srcOrd="0" destOrd="0" presId="urn:microsoft.com/office/officeart/2008/layout/BendingPictureCaption"/>
    <dgm:cxn modelId="{13669B97-727B-4CEE-BDDB-1C3C7798043D}" srcId="{DC6D7AC7-5383-4482-B7B7-5A2E70082798}" destId="{C640708E-1A55-476F-BFDE-DE9448BEA968}" srcOrd="0" destOrd="0" parTransId="{37317974-B65D-404B-88E9-C48CF6F84E23}" sibTransId="{C5A723E5-9372-48CF-8CD5-560A24BC5C40}"/>
    <dgm:cxn modelId="{DB1C304F-E497-4AFF-AA59-F1F5121ADB7F}" type="presParOf" srcId="{3D069E6F-EA86-4F97-A988-91BF82104E26}" destId="{A64AC68E-C50F-4B84-83B0-D5236250430E}" srcOrd="0" destOrd="0" presId="urn:microsoft.com/office/officeart/2008/layout/BendingPictureCaption"/>
    <dgm:cxn modelId="{C15BB6B3-A60B-4957-A327-D9088CAA7B2D}" type="presParOf" srcId="{A64AC68E-C50F-4B84-83B0-D5236250430E}" destId="{710371A1-9B8F-4514-880C-E0EC5BF00770}" srcOrd="0" destOrd="0" presId="urn:microsoft.com/office/officeart/2008/layout/BendingPictureCaption"/>
    <dgm:cxn modelId="{081CBDB4-EFD7-4420-963D-C5D1D5F3CE41}" type="presParOf" srcId="{A64AC68E-C50F-4B84-83B0-D5236250430E}" destId="{6BB85A8B-FBF2-4A34-9D9A-56C455DAD84E}" srcOrd="1" destOrd="0" presId="urn:microsoft.com/office/officeart/2008/layout/BendingPictureCaption"/>
    <dgm:cxn modelId="{2879CF64-00E0-4AF8-BFA8-3516B2DD218A}" type="presParOf" srcId="{3D069E6F-EA86-4F97-A988-91BF82104E26}" destId="{02D7F69C-7E77-48CD-9DB9-2435749C95F3}" srcOrd="1" destOrd="0" presId="urn:microsoft.com/office/officeart/2008/layout/BendingPictureCaption"/>
    <dgm:cxn modelId="{DA4381F2-C81B-4428-BBB5-22988D0D4955}" type="presParOf" srcId="{3D069E6F-EA86-4F97-A988-91BF82104E26}" destId="{819820D1-EF34-4AAE-8431-42F7748484C7}" srcOrd="2" destOrd="0" presId="urn:microsoft.com/office/officeart/2008/layout/BendingPictureCaption"/>
    <dgm:cxn modelId="{560CD16A-EE5C-47FC-9E51-F291319ED1E8}" type="presParOf" srcId="{819820D1-EF34-4AAE-8431-42F7748484C7}" destId="{20A0882C-216E-456D-AA96-625A26E43455}" srcOrd="0" destOrd="0" presId="urn:microsoft.com/office/officeart/2008/layout/BendingPictureCaption"/>
    <dgm:cxn modelId="{B239BBA9-AB5A-405E-9D49-7FE71D462641}" type="presParOf" srcId="{819820D1-EF34-4AAE-8431-42F7748484C7}" destId="{9546A02D-F770-4024-BC2B-C96B8D399F4A}"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E0ED8594-7D4D-400B-A88B-6E0F36C6DB4C}">
      <dgm:prSet phldrT="[Text]"/>
      <dgm:spPr/>
      <dgm:t>
        <a:bodyPr/>
        <a:lstStyle/>
        <a:p>
          <a:r>
            <a:rPr lang="en-US" dirty="0"/>
            <a:t>Collecting data</a:t>
          </a:r>
        </a:p>
      </dgm:t>
    </dgm:pt>
    <dgm:pt modelId="{84AD359F-353C-42D4-A07C-E94723D4EB51}" type="parTrans" cxnId="{D93443EE-6399-4E8E-8464-AC9E863C67C5}">
      <dgm:prSet/>
      <dgm:spPr/>
      <dgm:t>
        <a:bodyPr/>
        <a:lstStyle/>
        <a:p>
          <a:endParaRPr lang="en-US"/>
        </a:p>
      </dgm:t>
    </dgm:pt>
    <dgm:pt modelId="{7E3AC36D-0E67-4665-9BF2-23E5DDD20401}" type="sibTrans" cxnId="{D93443EE-6399-4E8E-8464-AC9E863C67C5}">
      <dgm:prSet/>
      <dgm:spPr/>
      <dgm:t>
        <a:bodyPr/>
        <a:lstStyle/>
        <a:p>
          <a:endParaRPr lang="en-US"/>
        </a:p>
      </dgm:t>
    </dgm:pt>
    <dgm:pt modelId="{D67C7EAF-5D50-42E5-9FDE-0CF6ACAF7F96}">
      <dgm:prSet phldrT="[Text]"/>
      <dgm:spPr/>
      <dgm:t>
        <a:bodyPr/>
        <a:lstStyle/>
        <a:p>
          <a:r>
            <a:rPr lang="en-US" dirty="0"/>
            <a:t>Data cleaning</a:t>
          </a:r>
        </a:p>
      </dgm:t>
    </dgm:pt>
    <dgm:pt modelId="{9A416FEB-A27C-4B7D-AD04-DBF419C8562D}" type="sibTrans" cxnId="{C9549DFB-7454-491E-B5BF-07167799BE57}">
      <dgm:prSet/>
      <dgm:spPr/>
      <dgm:t>
        <a:bodyPr/>
        <a:lstStyle/>
        <a:p>
          <a:endParaRPr lang="en-US"/>
        </a:p>
      </dgm:t>
    </dgm:pt>
    <dgm:pt modelId="{8849FECF-9DC4-4C7D-8F78-DFCCC6602E25}" type="parTrans" cxnId="{C9549DFB-7454-491E-B5BF-07167799BE57}">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2FC55D2-0CAD-4BE7-BBAA-7DB9FDE404F1}" type="pres">
      <dgm:prSet presAssocID="{E0ED8594-7D4D-400B-A88B-6E0F36C6DB4C}" presName="composite" presStyleCnt="0"/>
      <dgm:spPr/>
    </dgm:pt>
    <dgm:pt modelId="{F9FB587F-7C92-452A-B2DC-7639E668F48A}" type="pres">
      <dgm:prSet presAssocID="{E0ED8594-7D4D-400B-A88B-6E0F36C6DB4C}" presName="rect1" presStyleLbl="bgImgPlace1" presStyleIdx="0" presStyleCnt="2" custScaleX="38568" custScaleY="40622" custLinFactNeighborX="-15517" custLinFactNeighborY="1796"/>
      <dgm:spPr>
        <a:blipFill dpi="0" rotWithShape="1">
          <a:blip xmlns:r="http://schemas.openxmlformats.org/officeDocument/2006/relationships" r:embed="rId1"/>
          <a:srcRect/>
          <a:stretch>
            <a:fillRect l="-5261" t="1621" r="-20739" b="-1621"/>
          </a:stretch>
        </a:blipFill>
        <a:ln>
          <a:solidFill>
            <a:srgbClr val="92D050"/>
          </a:solidFill>
        </a:ln>
      </dgm:spPr>
    </dgm:pt>
    <dgm:pt modelId="{D1FC5328-437D-40FE-964A-44EF3FC43159}" type="pres">
      <dgm:prSet presAssocID="{E0ED8594-7D4D-400B-A88B-6E0F36C6DB4C}" presName="wedgeRectCallout1" presStyleLbl="node1" presStyleIdx="0" presStyleCnt="2" custScaleX="69295" custScaleY="26861" custLinFactNeighborX="-6001" custLinFactNeighborY="2106">
        <dgm:presLayoutVars>
          <dgm:bulletEnabled val="1"/>
        </dgm:presLayoutVars>
      </dgm:prSet>
      <dgm:spPr/>
    </dgm:pt>
    <dgm:pt modelId="{794D92A9-D4B7-4E61-9139-DCAFD44CE5E8}" type="pres">
      <dgm:prSet presAssocID="{7E3AC36D-0E67-4665-9BF2-23E5DDD20401}" presName="sibTrans" presStyleCnt="0"/>
      <dgm:spPr/>
    </dgm:pt>
    <dgm:pt modelId="{02B3842C-146A-4684-82D7-3D0A75D1BF4C}" type="pres">
      <dgm:prSet presAssocID="{D67C7EAF-5D50-42E5-9FDE-0CF6ACAF7F96}" presName="composite" presStyleCnt="0"/>
      <dgm:spPr/>
    </dgm:pt>
    <dgm:pt modelId="{EEDFA96E-9BCA-4CC6-8298-B21AA1A897AA}" type="pres">
      <dgm:prSet presAssocID="{D67C7EAF-5D50-42E5-9FDE-0CF6ACAF7F96}" presName="rect1" presStyleLbl="bgImgPlace1" presStyleIdx="1" presStyleCnt="2" custScaleX="49335" custScaleY="51038" custLinFactNeighborX="10953" custLinFactNeighborY="7783"/>
      <dgm:spPr>
        <a:blipFill dpi="0" rotWithShape="1">
          <a:blip xmlns:r="http://schemas.openxmlformats.org/officeDocument/2006/relationships" r:embed="rId2"/>
          <a:srcRect/>
          <a:stretch>
            <a:fillRect l="-1237" t="-834" r="-243" b="2077"/>
          </a:stretch>
        </a:blipFill>
        <a:ln>
          <a:solidFill>
            <a:srgbClr val="92D050"/>
          </a:solidFill>
        </a:ln>
      </dgm:spPr>
    </dgm:pt>
    <dgm:pt modelId="{0686C5CB-1AD9-48C3-AF69-4EA41096BEBA}" type="pres">
      <dgm:prSet presAssocID="{D67C7EAF-5D50-42E5-9FDE-0CF6ACAF7F96}" presName="wedgeRectCallout1" presStyleLbl="node1" presStyleIdx="1" presStyleCnt="2" custScaleX="43938" custScaleY="26861" custLinFactNeighborX="5765" custLinFactNeighborY="-60512">
        <dgm:presLayoutVars>
          <dgm:bulletEnabled val="1"/>
        </dgm:presLayoutVars>
      </dgm:prSet>
      <dgm:spPr/>
    </dgm:pt>
  </dgm:ptLst>
  <dgm:cxnLst>
    <dgm:cxn modelId="{B7791663-9E06-4265-A818-F09F7C72F601}" type="presOf" srcId="{D67C7EAF-5D50-42E5-9FDE-0CF6ACAF7F96}" destId="{0686C5CB-1AD9-48C3-AF69-4EA41096BEBA}" srcOrd="0" destOrd="0" presId="urn:microsoft.com/office/officeart/2008/layout/BendingPictureCaptionList"/>
    <dgm:cxn modelId="{B898DA97-1F51-4608-9908-14808982C6D9}" type="presOf" srcId="{E0ED8594-7D4D-400B-A88B-6E0F36C6DB4C}" destId="{D1FC5328-437D-40FE-964A-44EF3FC43159}"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D93443EE-6399-4E8E-8464-AC9E863C67C5}" srcId="{6D86D269-480A-40E3-8FEA-1A248B04684D}" destId="{E0ED8594-7D4D-400B-A88B-6E0F36C6DB4C}" srcOrd="0" destOrd="0" parTransId="{84AD359F-353C-42D4-A07C-E94723D4EB51}" sibTransId="{7E3AC36D-0E67-4665-9BF2-23E5DDD20401}"/>
    <dgm:cxn modelId="{C9549DFB-7454-491E-B5BF-07167799BE57}" srcId="{6D86D269-480A-40E3-8FEA-1A248B04684D}" destId="{D67C7EAF-5D50-42E5-9FDE-0CF6ACAF7F96}" srcOrd="1" destOrd="0" parTransId="{8849FECF-9DC4-4C7D-8F78-DFCCC6602E25}" sibTransId="{9A416FEB-A27C-4B7D-AD04-DBF419C8562D}"/>
    <dgm:cxn modelId="{2938D80F-F935-44A6-BBA5-FED405957C1E}" type="presParOf" srcId="{8B79A290-5302-4B15-A465-8D3A7127B7B3}" destId="{22FC55D2-0CAD-4BE7-BBAA-7DB9FDE404F1}" srcOrd="0" destOrd="0" presId="urn:microsoft.com/office/officeart/2008/layout/BendingPictureCaptionList"/>
    <dgm:cxn modelId="{F4763E73-9AB8-4BC4-9417-A3FF146350F4}" type="presParOf" srcId="{22FC55D2-0CAD-4BE7-BBAA-7DB9FDE404F1}" destId="{F9FB587F-7C92-452A-B2DC-7639E668F48A}" srcOrd="0" destOrd="0" presId="urn:microsoft.com/office/officeart/2008/layout/BendingPictureCaptionList"/>
    <dgm:cxn modelId="{1482054A-0D1F-4F5B-A2A6-0D631005D594}" type="presParOf" srcId="{22FC55D2-0CAD-4BE7-BBAA-7DB9FDE404F1}" destId="{D1FC5328-437D-40FE-964A-44EF3FC43159}" srcOrd="1" destOrd="0" presId="urn:microsoft.com/office/officeart/2008/layout/BendingPictureCaptionList"/>
    <dgm:cxn modelId="{EB2F6F4C-26AE-4973-AAC4-1D8F42736D9A}" type="presParOf" srcId="{8B79A290-5302-4B15-A465-8D3A7127B7B3}" destId="{794D92A9-D4B7-4E61-9139-DCAFD44CE5E8}" srcOrd="1" destOrd="0" presId="urn:microsoft.com/office/officeart/2008/layout/BendingPictureCaptionList"/>
    <dgm:cxn modelId="{5DD99737-9590-4370-BD08-D72D8AE4251D}" type="presParOf" srcId="{8B79A290-5302-4B15-A465-8D3A7127B7B3}" destId="{02B3842C-146A-4684-82D7-3D0A75D1BF4C}" srcOrd="2" destOrd="0" presId="urn:microsoft.com/office/officeart/2008/layout/BendingPictureCaptionList"/>
    <dgm:cxn modelId="{2A2258CA-4DEC-4651-A035-780C463A1C45}" type="presParOf" srcId="{02B3842C-146A-4684-82D7-3D0A75D1BF4C}" destId="{EEDFA96E-9BCA-4CC6-8298-B21AA1A897AA}" srcOrd="0" destOrd="0" presId="urn:microsoft.com/office/officeart/2008/layout/BendingPictureCaptionList"/>
    <dgm:cxn modelId="{F11D17E8-2630-4250-B67F-D7B3812C1CF3}" type="presParOf" srcId="{02B3842C-146A-4684-82D7-3D0A75D1BF4C}" destId="{0686C5CB-1AD9-48C3-AF69-4EA41096BEB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86D269-480A-40E3-8FEA-1A248B04684D}" type="doc">
      <dgm:prSet loTypeId="urn:microsoft.com/office/officeart/2008/layout/BendingPictureCaptionList" loCatId="picture" qsTypeId="urn:microsoft.com/office/officeart/2005/8/quickstyle/simple1" qsCatId="simple" csTypeId="urn:microsoft.com/office/officeart/2005/8/colors/accent5_4" csCatId="accent5" phldr="1"/>
      <dgm:spPr/>
      <dgm:t>
        <a:bodyPr/>
        <a:lstStyle/>
        <a:p>
          <a:endParaRPr lang="en-US"/>
        </a:p>
      </dgm:t>
    </dgm:pt>
    <dgm:pt modelId="{8E9501AD-3CB1-4F3F-9DA5-A06976F4074E}">
      <dgm:prSet phldrT="[Text]"/>
      <dgm:spPr/>
      <dgm:t>
        <a:bodyPr/>
        <a:lstStyle/>
        <a:p>
          <a:r>
            <a:rPr lang="en-US" dirty="0"/>
            <a:t>Training the model</a:t>
          </a:r>
        </a:p>
      </dgm:t>
    </dgm:pt>
    <dgm:pt modelId="{38E1EBD5-2517-4F41-8EE6-A1F244AFB038}" type="parTrans" cxnId="{64CDA414-E6BC-4ACB-A033-6B182C57D3ED}">
      <dgm:prSet/>
      <dgm:spPr/>
      <dgm:t>
        <a:bodyPr/>
        <a:lstStyle/>
        <a:p>
          <a:endParaRPr lang="en-US"/>
        </a:p>
      </dgm:t>
    </dgm:pt>
    <dgm:pt modelId="{246DED90-41A7-41FC-8B80-189D33800F7E}" type="sibTrans" cxnId="{64CDA414-E6BC-4ACB-A033-6B182C57D3ED}">
      <dgm:prSet/>
      <dgm:spPr/>
      <dgm:t>
        <a:bodyPr/>
        <a:lstStyle/>
        <a:p>
          <a:endParaRPr lang="en-US"/>
        </a:p>
      </dgm:t>
    </dgm:pt>
    <dgm:pt modelId="{A5963C95-D628-4709-B6F9-4162F4313B16}">
      <dgm:prSet phldrT="[Text]"/>
      <dgm:spPr>
        <a:solidFill>
          <a:schemeClr val="accent5">
            <a:lumMod val="75000"/>
          </a:schemeClr>
        </a:solidFill>
      </dgm:spPr>
      <dgm:t>
        <a:bodyPr/>
        <a:lstStyle/>
        <a:p>
          <a:r>
            <a:rPr lang="en-US" dirty="0"/>
            <a:t>Output</a:t>
          </a:r>
        </a:p>
      </dgm:t>
    </dgm:pt>
    <dgm:pt modelId="{4E5BA69A-FC84-4891-8D62-59B5F9A176CE}" type="parTrans" cxnId="{C206385B-FE50-4B58-9640-AFDBAC8EF009}">
      <dgm:prSet/>
      <dgm:spPr/>
      <dgm:t>
        <a:bodyPr/>
        <a:lstStyle/>
        <a:p>
          <a:endParaRPr lang="en-US"/>
        </a:p>
      </dgm:t>
    </dgm:pt>
    <dgm:pt modelId="{B9F45360-2A61-41E7-8925-6F78E5470F71}" type="sibTrans" cxnId="{C206385B-FE50-4B58-9640-AFDBAC8EF009}">
      <dgm:prSet/>
      <dgm:spPr/>
      <dgm:t>
        <a:bodyPr/>
        <a:lstStyle/>
        <a:p>
          <a:endParaRPr lang="en-US"/>
        </a:p>
      </dgm:t>
    </dgm:pt>
    <dgm:pt modelId="{8B79A290-5302-4B15-A465-8D3A7127B7B3}" type="pres">
      <dgm:prSet presAssocID="{6D86D269-480A-40E3-8FEA-1A248B04684D}" presName="Name0" presStyleCnt="0">
        <dgm:presLayoutVars>
          <dgm:dir/>
          <dgm:resizeHandles val="exact"/>
        </dgm:presLayoutVars>
      </dgm:prSet>
      <dgm:spPr/>
    </dgm:pt>
    <dgm:pt modelId="{27B29E17-8483-4FF4-BDC7-73BFB0B663AC}" type="pres">
      <dgm:prSet presAssocID="{8E9501AD-3CB1-4F3F-9DA5-A06976F4074E}" presName="composite" presStyleCnt="0"/>
      <dgm:spPr/>
    </dgm:pt>
    <dgm:pt modelId="{EC75A617-2C4C-441A-8756-293DA73793D7}" type="pres">
      <dgm:prSet presAssocID="{8E9501AD-3CB1-4F3F-9DA5-A06976F4074E}" presName="rect1" presStyleLbl="bgImgPlace1" presStyleIdx="0" presStyleCnt="2" custScaleX="77015" custScaleY="104328" custLinFactNeighborX="13592" custLinFactNeighborY="-3098"/>
      <dgm:spPr>
        <a:blipFill rotWithShape="1">
          <a:blip xmlns:r="http://schemas.openxmlformats.org/officeDocument/2006/relationships" r:embed="rId1"/>
          <a:srcRect/>
          <a:stretch>
            <a:fillRect t="-12000" b="-12000"/>
          </a:stretch>
        </a:blipFill>
      </dgm:spPr>
    </dgm:pt>
    <dgm:pt modelId="{045C88BA-EE58-4F2B-8DA2-B4C6AA383585}" type="pres">
      <dgm:prSet presAssocID="{8E9501AD-3CB1-4F3F-9DA5-A06976F4074E}" presName="wedgeRectCallout1" presStyleLbl="node1" presStyleIdx="0" presStyleCnt="2" custScaleX="88344" custScaleY="36711" custLinFactNeighborX="10940" custLinFactNeighborY="-1485">
        <dgm:presLayoutVars>
          <dgm:bulletEnabled val="1"/>
        </dgm:presLayoutVars>
      </dgm:prSet>
      <dgm:spPr/>
    </dgm:pt>
    <dgm:pt modelId="{9E8FEB25-06BD-4E86-A0EB-B847D2AC59B0}" type="pres">
      <dgm:prSet presAssocID="{246DED90-41A7-41FC-8B80-189D33800F7E}" presName="sibTrans" presStyleCnt="0"/>
      <dgm:spPr/>
    </dgm:pt>
    <dgm:pt modelId="{8A4211C8-0AF5-4DFB-9A2A-A23066FE2959}" type="pres">
      <dgm:prSet presAssocID="{A5963C95-D628-4709-B6F9-4162F4313B16}" presName="composite" presStyleCnt="0"/>
      <dgm:spPr/>
    </dgm:pt>
    <dgm:pt modelId="{42208CCE-E0E0-47E3-8BD1-AEA8FFB10C43}" type="pres">
      <dgm:prSet presAssocID="{A5963C95-D628-4709-B6F9-4162F4313B16}" presName="rect1" presStyleLbl="bgImgPlace1" presStyleIdx="1" presStyleCnt="2" custScaleX="83858" custScaleY="112712" custLinFactNeighborX="176" custLinFactNeighborY="-3041"/>
      <dgm:spPr>
        <a:blipFill dpi="0" rotWithShape="1">
          <a:blip xmlns:r="http://schemas.openxmlformats.org/officeDocument/2006/relationships" r:embed="rId2"/>
          <a:srcRect/>
          <a:stretch>
            <a:fillRect l="2635" t="-773" r="2155" b="2030"/>
          </a:stretch>
        </a:blipFill>
      </dgm:spPr>
    </dgm:pt>
    <dgm:pt modelId="{C3CC1624-5AD2-4569-BF47-3FE927C9679A}" type="pres">
      <dgm:prSet presAssocID="{A5963C95-D628-4709-B6F9-4162F4313B16}" presName="wedgeRectCallout1" presStyleLbl="node1" presStyleIdx="1" presStyleCnt="2" custScaleX="71007" custScaleY="30652" custLinFactNeighborX="3605" custLinFactNeighborY="228">
        <dgm:presLayoutVars>
          <dgm:bulletEnabled val="1"/>
        </dgm:presLayoutVars>
      </dgm:prSet>
      <dgm:spPr/>
    </dgm:pt>
  </dgm:ptLst>
  <dgm:cxnLst>
    <dgm:cxn modelId="{64CDA414-E6BC-4ACB-A033-6B182C57D3ED}" srcId="{6D86D269-480A-40E3-8FEA-1A248B04684D}" destId="{8E9501AD-3CB1-4F3F-9DA5-A06976F4074E}" srcOrd="0" destOrd="0" parTransId="{38E1EBD5-2517-4F41-8EE6-A1F244AFB038}" sibTransId="{246DED90-41A7-41FC-8B80-189D33800F7E}"/>
    <dgm:cxn modelId="{08183A2D-231E-4B17-9328-94897897EA78}" type="presOf" srcId="{A5963C95-D628-4709-B6F9-4162F4313B16}" destId="{C3CC1624-5AD2-4569-BF47-3FE927C9679A}" srcOrd="0" destOrd="0" presId="urn:microsoft.com/office/officeart/2008/layout/BendingPictureCaptionList"/>
    <dgm:cxn modelId="{C206385B-FE50-4B58-9640-AFDBAC8EF009}" srcId="{6D86D269-480A-40E3-8FEA-1A248B04684D}" destId="{A5963C95-D628-4709-B6F9-4162F4313B16}" srcOrd="1" destOrd="0" parTransId="{4E5BA69A-FC84-4891-8D62-59B5F9A176CE}" sibTransId="{B9F45360-2A61-41E7-8925-6F78E5470F71}"/>
    <dgm:cxn modelId="{C0B214AE-0F40-428A-B7EE-4B4759F56F08}" type="presOf" srcId="{8E9501AD-3CB1-4F3F-9DA5-A06976F4074E}" destId="{045C88BA-EE58-4F2B-8DA2-B4C6AA383585}" srcOrd="0" destOrd="0" presId="urn:microsoft.com/office/officeart/2008/layout/BendingPictureCaptionList"/>
    <dgm:cxn modelId="{87AC95BD-2FDB-49EC-827D-7C58065C9884}" type="presOf" srcId="{6D86D269-480A-40E3-8FEA-1A248B04684D}" destId="{8B79A290-5302-4B15-A465-8D3A7127B7B3}" srcOrd="0" destOrd="0" presId="urn:microsoft.com/office/officeart/2008/layout/BendingPictureCaptionList"/>
    <dgm:cxn modelId="{2E802125-93CE-44C1-859B-F41F46C2AC97}" type="presParOf" srcId="{8B79A290-5302-4B15-A465-8D3A7127B7B3}" destId="{27B29E17-8483-4FF4-BDC7-73BFB0B663AC}" srcOrd="0" destOrd="0" presId="urn:microsoft.com/office/officeart/2008/layout/BendingPictureCaptionList"/>
    <dgm:cxn modelId="{6021E431-A7FA-415D-B54A-E56AB783E23C}" type="presParOf" srcId="{27B29E17-8483-4FF4-BDC7-73BFB0B663AC}" destId="{EC75A617-2C4C-441A-8756-293DA73793D7}" srcOrd="0" destOrd="0" presId="urn:microsoft.com/office/officeart/2008/layout/BendingPictureCaptionList"/>
    <dgm:cxn modelId="{68350A44-05F1-44A1-B29E-DCE179303566}" type="presParOf" srcId="{27B29E17-8483-4FF4-BDC7-73BFB0B663AC}" destId="{045C88BA-EE58-4F2B-8DA2-B4C6AA383585}" srcOrd="1" destOrd="0" presId="urn:microsoft.com/office/officeart/2008/layout/BendingPictureCaptionList"/>
    <dgm:cxn modelId="{04590DF3-1008-4A59-956C-33F4BD11FCF6}" type="presParOf" srcId="{8B79A290-5302-4B15-A465-8D3A7127B7B3}" destId="{9E8FEB25-06BD-4E86-A0EB-B847D2AC59B0}" srcOrd="1" destOrd="0" presId="urn:microsoft.com/office/officeart/2008/layout/BendingPictureCaptionList"/>
    <dgm:cxn modelId="{6ED14158-9393-47AB-978B-063E0C30204E}" type="presParOf" srcId="{8B79A290-5302-4B15-A465-8D3A7127B7B3}" destId="{8A4211C8-0AF5-4DFB-9A2A-A23066FE2959}" srcOrd="2" destOrd="0" presId="urn:microsoft.com/office/officeart/2008/layout/BendingPictureCaptionList"/>
    <dgm:cxn modelId="{75408805-0BAA-4A31-AC71-894D31BC248A}" type="presParOf" srcId="{8A4211C8-0AF5-4DFB-9A2A-A23066FE2959}" destId="{42208CCE-E0E0-47E3-8BD1-AEA8FFB10C43}" srcOrd="0" destOrd="0" presId="urn:microsoft.com/office/officeart/2008/layout/BendingPictureCaptionList"/>
    <dgm:cxn modelId="{0ED61EB5-57D0-485C-865F-190C51D914A6}" type="presParOf" srcId="{8A4211C8-0AF5-4DFB-9A2A-A23066FE2959}" destId="{C3CC1624-5AD2-4569-BF47-3FE927C9679A}"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B05B5-9F01-4710-B909-FC21EDBB04BE}">
      <dsp:nvSpPr>
        <dsp:cNvPr id="0" name=""/>
        <dsp:cNvSpPr/>
      </dsp:nvSpPr>
      <dsp:spPr>
        <a:xfrm>
          <a:off x="819841" y="2154395"/>
          <a:ext cx="538493" cy="1745459"/>
        </a:xfrm>
        <a:custGeom>
          <a:avLst/>
          <a:gdLst/>
          <a:ahLst/>
          <a:cxnLst/>
          <a:rect l="0" t="0" r="0" b="0"/>
          <a:pathLst>
            <a:path>
              <a:moveTo>
                <a:pt x="0" y="0"/>
              </a:moveTo>
              <a:lnTo>
                <a:pt x="269246" y="0"/>
              </a:lnTo>
              <a:lnTo>
                <a:pt x="269246" y="1745459"/>
              </a:lnTo>
              <a:lnTo>
                <a:pt x="538493" y="1745459"/>
              </a:lnTo>
            </a:path>
          </a:pathLst>
        </a:custGeom>
        <a:noFill/>
        <a:ln w="25400" cap="flat" cmpd="sng" algn="ctr">
          <a:solidFill>
            <a:schemeClr val="accent5">
              <a:tint val="9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43422" y="2981458"/>
        <a:ext cx="91331" cy="91331"/>
      </dsp:txXfrm>
    </dsp:sp>
    <dsp:sp modelId="{0743889B-7BD1-48CB-B16B-F56D36523BBC}">
      <dsp:nvSpPr>
        <dsp:cNvPr id="0" name=""/>
        <dsp:cNvSpPr/>
      </dsp:nvSpPr>
      <dsp:spPr>
        <a:xfrm>
          <a:off x="819841" y="2108675"/>
          <a:ext cx="536523" cy="91440"/>
        </a:xfrm>
        <a:custGeom>
          <a:avLst/>
          <a:gdLst/>
          <a:ahLst/>
          <a:cxnLst/>
          <a:rect l="0" t="0" r="0" b="0"/>
          <a:pathLst>
            <a:path>
              <a:moveTo>
                <a:pt x="0" y="45720"/>
              </a:moveTo>
              <a:lnTo>
                <a:pt x="536523" y="45720"/>
              </a:lnTo>
            </a:path>
          </a:pathLst>
        </a:custGeom>
        <a:noFill/>
        <a:ln w="25400" cap="flat" cmpd="sng" algn="ctr">
          <a:solidFill>
            <a:schemeClr val="accent5">
              <a:tint val="9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74689" y="2140981"/>
        <a:ext cx="26826" cy="26826"/>
      </dsp:txXfrm>
    </dsp:sp>
    <dsp:sp modelId="{0F1B7FB5-4016-4163-B65F-AD3D3D583A1E}">
      <dsp:nvSpPr>
        <dsp:cNvPr id="0" name=""/>
        <dsp:cNvSpPr/>
      </dsp:nvSpPr>
      <dsp:spPr>
        <a:xfrm>
          <a:off x="819841" y="408935"/>
          <a:ext cx="538493" cy="1745459"/>
        </a:xfrm>
        <a:custGeom>
          <a:avLst/>
          <a:gdLst/>
          <a:ahLst/>
          <a:cxnLst/>
          <a:rect l="0" t="0" r="0" b="0"/>
          <a:pathLst>
            <a:path>
              <a:moveTo>
                <a:pt x="0" y="1745459"/>
              </a:moveTo>
              <a:lnTo>
                <a:pt x="269246" y="1745459"/>
              </a:lnTo>
              <a:lnTo>
                <a:pt x="269246" y="0"/>
              </a:lnTo>
              <a:lnTo>
                <a:pt x="538493" y="0"/>
              </a:lnTo>
            </a:path>
          </a:pathLst>
        </a:custGeom>
        <a:noFill/>
        <a:ln w="25400" cap="flat" cmpd="sng" algn="ctr">
          <a:solidFill>
            <a:schemeClr val="accent5">
              <a:tint val="9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043422" y="1235999"/>
        <a:ext cx="91331" cy="91331"/>
      </dsp:txXfrm>
    </dsp:sp>
    <dsp:sp modelId="{D8DC8083-6935-48C1-8ADC-9FB4D1D9E28B}">
      <dsp:nvSpPr>
        <dsp:cNvPr id="0" name=""/>
        <dsp:cNvSpPr/>
      </dsp:nvSpPr>
      <dsp:spPr>
        <a:xfrm rot="16200000">
          <a:off x="-1741384" y="1745459"/>
          <a:ext cx="4304582" cy="817870"/>
        </a:xfrm>
        <a:prstGeom prst="rect">
          <a:avLst/>
        </a:prstGeom>
        <a:solidFill>
          <a:schemeClr val="accent5">
            <a:shade val="60000"/>
            <a:hueOff val="0"/>
            <a:satOff val="0"/>
            <a:lumOff val="0"/>
            <a:alphaOff val="0"/>
          </a:schemeClr>
        </a:solidFill>
        <a:ln>
          <a:noFill/>
        </a:ln>
        <a:effectLst/>
        <a:scene3d>
          <a:camera prst="orthographicFront">
            <a:rot lat="0" lon="0" rev="0"/>
          </a:camera>
          <a:lightRig rig="glow" dir="tl">
            <a:rot lat="0" lon="0" rev="18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STRESS</a:t>
          </a:r>
        </a:p>
      </dsp:txBody>
      <dsp:txXfrm>
        <a:off x="-1741384" y="1745459"/>
        <a:ext cx="4304582" cy="817870"/>
      </dsp:txXfrm>
    </dsp:sp>
    <dsp:sp modelId="{3DD22FCE-A6AE-4DC3-8F5F-191415D710EF}">
      <dsp:nvSpPr>
        <dsp:cNvPr id="0" name=""/>
        <dsp:cNvSpPr/>
      </dsp:nvSpPr>
      <dsp:spPr>
        <a:xfrm>
          <a:off x="1358335" y="0"/>
          <a:ext cx="2682615" cy="817870"/>
        </a:xfrm>
        <a:prstGeom prst="rect">
          <a:avLst/>
        </a:prstGeom>
        <a:solidFill>
          <a:schemeClr val="accent5">
            <a:shade val="80000"/>
            <a:hueOff val="0"/>
            <a:satOff val="0"/>
            <a:lumOff val="0"/>
            <a:alphaOff val="0"/>
          </a:schemeClr>
        </a:solidFill>
        <a:ln>
          <a:noFill/>
        </a:ln>
        <a:effectLst/>
        <a:scene3d>
          <a:camera prst="orthographicFront">
            <a:rot lat="0" lon="0" rev="0"/>
          </a:camera>
          <a:lightRig rig="glow" dir="tl">
            <a:rot lat="0" lon="0" rev="18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Acute</a:t>
          </a:r>
        </a:p>
      </dsp:txBody>
      <dsp:txXfrm>
        <a:off x="1358335" y="0"/>
        <a:ext cx="2682615" cy="817870"/>
      </dsp:txXfrm>
    </dsp:sp>
    <dsp:sp modelId="{BDD98942-A2E2-478E-844F-1DBBB98CB472}">
      <dsp:nvSpPr>
        <dsp:cNvPr id="0" name=""/>
        <dsp:cNvSpPr/>
      </dsp:nvSpPr>
      <dsp:spPr>
        <a:xfrm>
          <a:off x="1356364" y="1745459"/>
          <a:ext cx="2682615" cy="817870"/>
        </a:xfrm>
        <a:prstGeom prst="rect">
          <a:avLst/>
        </a:prstGeom>
        <a:solidFill>
          <a:schemeClr val="accent5">
            <a:shade val="80000"/>
            <a:hueOff val="0"/>
            <a:satOff val="0"/>
            <a:lumOff val="0"/>
            <a:alphaOff val="0"/>
          </a:schemeClr>
        </a:solidFill>
        <a:ln>
          <a:noFill/>
        </a:ln>
        <a:effectLst/>
        <a:scene3d>
          <a:camera prst="orthographicFront">
            <a:rot lat="0" lon="0" rev="0"/>
          </a:camera>
          <a:lightRig rig="glow" dir="tl">
            <a:rot lat="0" lon="0" rev="18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Episodic</a:t>
          </a:r>
        </a:p>
      </dsp:txBody>
      <dsp:txXfrm>
        <a:off x="1356364" y="1745459"/>
        <a:ext cx="2682615" cy="817870"/>
      </dsp:txXfrm>
    </dsp:sp>
    <dsp:sp modelId="{928A10EF-35D2-47A4-9C8E-21BDBEBD5B0F}">
      <dsp:nvSpPr>
        <dsp:cNvPr id="0" name=""/>
        <dsp:cNvSpPr/>
      </dsp:nvSpPr>
      <dsp:spPr>
        <a:xfrm>
          <a:off x="1358335" y="3490919"/>
          <a:ext cx="2682615" cy="817870"/>
        </a:xfrm>
        <a:prstGeom prst="rect">
          <a:avLst/>
        </a:prstGeom>
        <a:solidFill>
          <a:schemeClr val="accent5">
            <a:shade val="80000"/>
            <a:hueOff val="0"/>
            <a:satOff val="0"/>
            <a:lumOff val="0"/>
            <a:alphaOff val="0"/>
          </a:schemeClr>
        </a:solidFill>
        <a:ln>
          <a:noFill/>
        </a:ln>
        <a:effectLst/>
        <a:scene3d>
          <a:camera prst="orthographicFront">
            <a:rot lat="0" lon="0" rev="0"/>
          </a:camera>
          <a:lightRig rig="glow" dir="tl">
            <a:rot lat="0" lon="0" rev="1800000"/>
          </a:lightRig>
        </a:scene3d>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Chronic</a:t>
          </a:r>
        </a:p>
      </dsp:txBody>
      <dsp:txXfrm>
        <a:off x="1358335" y="3490919"/>
        <a:ext cx="2682615" cy="817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963970" y="53376"/>
          <a:ext cx="2303157" cy="2280822"/>
        </a:xfrm>
        <a:prstGeom prst="rect">
          <a:avLst/>
        </a:prstGeom>
        <a:blipFill rotWithShape="1">
          <a:blip xmlns:r="http://schemas.openxmlformats.org/officeDocument/2006/relationships" r:embed="rId1"/>
          <a:srcRect/>
          <a:stretch>
            <a:fillRect t="-18000"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1671651" y="4660736"/>
          <a:ext cx="4245322" cy="772294"/>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Collecting data</a:t>
          </a:r>
        </a:p>
      </dsp:txBody>
      <dsp:txXfrm>
        <a:off x="1671651" y="4660736"/>
        <a:ext cx="4245322" cy="7722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5A617-2C4C-441A-8756-293DA73793D7}">
      <dsp:nvSpPr>
        <dsp:cNvPr id="0" name=""/>
        <dsp:cNvSpPr/>
      </dsp:nvSpPr>
      <dsp:spPr>
        <a:xfrm>
          <a:off x="990592" y="694094"/>
          <a:ext cx="4262777" cy="3974340"/>
        </a:xfrm>
        <a:prstGeom prst="rect">
          <a:avLst/>
        </a:prstGeom>
        <a:blipFill dpi="0" rotWithShape="1">
          <a:blip xmlns:r="http://schemas.openxmlformats.org/officeDocument/2006/relationships" r:embed="rId1"/>
          <a:srcRect/>
          <a:stretch>
            <a:fillRect l="338" t="693" r="-14418" b="32202"/>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88BA-EE58-4F2B-8DA2-B4C6AA383585}">
      <dsp:nvSpPr>
        <dsp:cNvPr id="0" name=""/>
        <dsp:cNvSpPr/>
      </dsp:nvSpPr>
      <dsp:spPr>
        <a:xfrm>
          <a:off x="1143019" y="3849569"/>
          <a:ext cx="3903437" cy="763930"/>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Training the model</a:t>
          </a:r>
        </a:p>
      </dsp:txBody>
      <dsp:txXfrm>
        <a:off x="1143019" y="3849569"/>
        <a:ext cx="3903437" cy="763930"/>
      </dsp:txXfrm>
    </dsp:sp>
    <dsp:sp modelId="{42208CCE-E0E0-47E3-8BD1-AEA8FFB10C43}">
      <dsp:nvSpPr>
        <dsp:cNvPr id="0" name=""/>
        <dsp:cNvSpPr/>
      </dsp:nvSpPr>
      <dsp:spPr>
        <a:xfrm>
          <a:off x="6126493" y="584784"/>
          <a:ext cx="4115382" cy="3462085"/>
        </a:xfrm>
        <a:prstGeom prst="rect">
          <a:avLst/>
        </a:prstGeom>
        <a:blipFill dpi="0" rotWithShape="1">
          <a:blip xmlns:r="http://schemas.openxmlformats.org/officeDocument/2006/relationships" r:embed="rId2"/>
          <a:srcRect/>
          <a:stretch>
            <a:fillRect l="-741" t="-119195" r="-137509" b="-140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C1624-5AD2-4569-BF47-3FE927C9679A}">
      <dsp:nvSpPr>
        <dsp:cNvPr id="0" name=""/>
        <dsp:cNvSpPr/>
      </dsp:nvSpPr>
      <dsp:spPr>
        <a:xfrm>
          <a:off x="5715013" y="3855669"/>
          <a:ext cx="4981491" cy="764363"/>
        </a:xfrm>
        <a:prstGeom prst="wedgeRectCallout">
          <a:avLst>
            <a:gd name="adj1" fmla="val 20250"/>
            <a:gd name="adj2" fmla="val -60700"/>
          </a:avLst>
        </a:prstGeom>
        <a:solidFill>
          <a:schemeClr val="accent5">
            <a:shade val="50000"/>
            <a:hueOff val="225780"/>
            <a:satOff val="5082"/>
            <a:lumOff val="3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Output</a:t>
          </a:r>
        </a:p>
      </dsp:txBody>
      <dsp:txXfrm>
        <a:off x="5715013" y="3855669"/>
        <a:ext cx="4981491" cy="764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180246" y="883407"/>
          <a:ext cx="3426100" cy="3174463"/>
        </a:xfrm>
        <a:prstGeom prst="rect">
          <a:avLst/>
        </a:prstGeom>
        <a:blipFill dpi="0" rotWithShape="1">
          <a:blip xmlns:r="http://schemas.openxmlformats.org/officeDocument/2006/relationships" r:embed="rId1"/>
          <a:srcRect/>
          <a:stretch>
            <a:fillRect l="-48000" t="-11428" r="-47738" b="285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270871" y="4286799"/>
          <a:ext cx="3276071" cy="638877"/>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Collecting data</a:t>
          </a:r>
        </a:p>
      </dsp:txBody>
      <dsp:txXfrm>
        <a:off x="270871" y="4286799"/>
        <a:ext cx="3276071" cy="638877"/>
      </dsp:txXfrm>
    </dsp:sp>
    <dsp:sp modelId="{EC75A617-2C4C-441A-8756-293DA73793D7}">
      <dsp:nvSpPr>
        <dsp:cNvPr id="0" name=""/>
        <dsp:cNvSpPr/>
      </dsp:nvSpPr>
      <dsp:spPr>
        <a:xfrm>
          <a:off x="3875059" y="909620"/>
          <a:ext cx="3849551" cy="3079640"/>
        </a:xfrm>
        <a:prstGeom prst="rect">
          <a:avLst/>
        </a:prstGeom>
        <a:blipFill dpi="0" rotWithShape="1">
          <a:blip xmlns:r="http://schemas.openxmlformats.org/officeDocument/2006/relationships" r:embed="rId2"/>
          <a:srcRect/>
          <a:stretch>
            <a:fillRect l="289" t="-5893" r="-80138" b="-3771"/>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88BA-EE58-4F2B-8DA2-B4C6AA383585}">
      <dsp:nvSpPr>
        <dsp:cNvPr id="0" name=""/>
        <dsp:cNvSpPr/>
      </dsp:nvSpPr>
      <dsp:spPr>
        <a:xfrm>
          <a:off x="4203702" y="4201409"/>
          <a:ext cx="3416301" cy="645355"/>
        </a:xfrm>
        <a:prstGeom prst="wedgeRectCallout">
          <a:avLst>
            <a:gd name="adj1" fmla="val 20250"/>
            <a:gd name="adj2" fmla="val -60700"/>
          </a:avLst>
        </a:prstGeom>
        <a:solidFill>
          <a:schemeClr val="accent5">
            <a:shade val="50000"/>
            <a:hueOff val="150520"/>
            <a:satOff val="3388"/>
            <a:lumOff val="26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Training the model</a:t>
          </a:r>
        </a:p>
      </dsp:txBody>
      <dsp:txXfrm>
        <a:off x="4203702" y="4201409"/>
        <a:ext cx="3416301" cy="645355"/>
      </dsp:txXfrm>
    </dsp:sp>
    <dsp:sp modelId="{42208CCE-E0E0-47E3-8BD1-AEA8FFB10C43}">
      <dsp:nvSpPr>
        <dsp:cNvPr id="0" name=""/>
        <dsp:cNvSpPr/>
      </dsp:nvSpPr>
      <dsp:spPr>
        <a:xfrm>
          <a:off x="8077190" y="880536"/>
          <a:ext cx="3849551" cy="3079640"/>
        </a:xfrm>
        <a:prstGeom prst="rect">
          <a:avLst/>
        </a:prstGeom>
        <a:blipFill rotWithShape="1">
          <a:blip xmlns:r="http://schemas.openxmlformats.org/officeDocument/2006/relationships" r:embed="rId3"/>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C1624-5AD2-4569-BF47-3FE927C9679A}">
      <dsp:nvSpPr>
        <dsp:cNvPr id="0" name=""/>
        <dsp:cNvSpPr/>
      </dsp:nvSpPr>
      <dsp:spPr>
        <a:xfrm>
          <a:off x="8562919" y="4189728"/>
          <a:ext cx="3171883" cy="642693"/>
        </a:xfrm>
        <a:prstGeom prst="wedgeRectCallout">
          <a:avLst>
            <a:gd name="adj1" fmla="val 20250"/>
            <a:gd name="adj2" fmla="val -60700"/>
          </a:avLst>
        </a:prstGeom>
        <a:solidFill>
          <a:schemeClr val="accent5">
            <a:shade val="50000"/>
            <a:hueOff val="150520"/>
            <a:satOff val="3388"/>
            <a:lumOff val="262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Output</a:t>
          </a:r>
        </a:p>
      </dsp:txBody>
      <dsp:txXfrm>
        <a:off x="8562919" y="4189728"/>
        <a:ext cx="3171883" cy="642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371A1-9B8F-4514-880C-E0EC5BF00770}">
      <dsp:nvSpPr>
        <dsp:cNvPr id="0" name=""/>
        <dsp:cNvSpPr/>
      </dsp:nvSpPr>
      <dsp:spPr>
        <a:xfrm>
          <a:off x="6387" y="1818442"/>
          <a:ext cx="4728653" cy="3494457"/>
        </a:xfrm>
        <a:prstGeom prst="rect">
          <a:avLst/>
        </a:prstGeom>
        <a:blipFill dpi="0" rotWithShape="1">
          <a:blip xmlns:r="http://schemas.openxmlformats.org/officeDocument/2006/relationships" r:embed="rId1"/>
          <a:srcRect/>
          <a:stretch>
            <a:fillRect l="6698" t="-13023" r="5430" b="-6484"/>
          </a:stretch>
        </a:blipFill>
        <a:ln>
          <a:noFill/>
        </a:ln>
        <a:effectLst/>
      </dsp:spPr>
      <dsp:style>
        <a:lnRef idx="0">
          <a:scrgbClr r="0" g="0" b="0"/>
        </a:lnRef>
        <a:fillRef idx="1">
          <a:scrgbClr r="0" g="0" b="0"/>
        </a:fillRef>
        <a:effectRef idx="0">
          <a:scrgbClr r="0" g="0" b="0"/>
        </a:effectRef>
        <a:fontRef idx="minor"/>
      </dsp:style>
    </dsp:sp>
    <dsp:sp modelId="{6BB85A8B-FBF2-4A34-9D9A-56C455DAD84E}">
      <dsp:nvSpPr>
        <dsp:cNvPr id="0" name=""/>
        <dsp:cNvSpPr/>
      </dsp:nvSpPr>
      <dsp:spPr>
        <a:xfrm>
          <a:off x="1197838" y="5288122"/>
          <a:ext cx="3619833" cy="8081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5000"/>
            </a:spcAft>
            <a:buNone/>
          </a:pPr>
          <a:r>
            <a:rPr lang="en-US" sz="3600" kern="1200" dirty="0"/>
            <a:t>Develop chatbot</a:t>
          </a:r>
        </a:p>
      </dsp:txBody>
      <dsp:txXfrm>
        <a:off x="1197838" y="5288122"/>
        <a:ext cx="3619833" cy="808117"/>
      </dsp:txXfrm>
    </dsp:sp>
    <dsp:sp modelId="{20A0882C-216E-456D-AA96-625A26E43455}">
      <dsp:nvSpPr>
        <dsp:cNvPr id="0" name=""/>
        <dsp:cNvSpPr/>
      </dsp:nvSpPr>
      <dsp:spPr>
        <a:xfrm>
          <a:off x="5336586" y="1841315"/>
          <a:ext cx="4728653" cy="3494457"/>
        </a:xfrm>
        <a:prstGeom prst="rect">
          <a:avLst/>
        </a:prstGeom>
        <a:blipFill dpi="0" rotWithShape="1">
          <a:blip xmlns:r="http://schemas.openxmlformats.org/officeDocument/2006/relationships" r:embed="rId2"/>
          <a:srcRect/>
          <a:stretch>
            <a:fillRect l="9277" t="-8210" r="4271" b="-9364"/>
          </a:stretch>
        </a:blipFill>
        <a:ln>
          <a:noFill/>
        </a:ln>
        <a:effectLst/>
      </dsp:spPr>
      <dsp:style>
        <a:lnRef idx="0">
          <a:scrgbClr r="0" g="0" b="0"/>
        </a:lnRef>
        <a:fillRef idx="1">
          <a:scrgbClr r="0" g="0" b="0"/>
        </a:fillRef>
        <a:effectRef idx="0">
          <a:scrgbClr r="0" g="0" b="0"/>
        </a:effectRef>
        <a:fontRef idx="minor"/>
      </dsp:style>
    </dsp:sp>
    <dsp:sp modelId="{9546A02D-F770-4024-BC2B-C96B8D399F4A}">
      <dsp:nvSpPr>
        <dsp:cNvPr id="0" name=""/>
        <dsp:cNvSpPr/>
      </dsp:nvSpPr>
      <dsp:spPr>
        <a:xfrm>
          <a:off x="6525665" y="5356738"/>
          <a:ext cx="3620892" cy="71662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5000"/>
            </a:spcAft>
            <a:buNone/>
          </a:pPr>
          <a:r>
            <a:rPr lang="en-US" sz="3600" kern="1200" dirty="0"/>
            <a:t>Develop frontend</a:t>
          </a:r>
        </a:p>
      </dsp:txBody>
      <dsp:txXfrm>
        <a:off x="6525665" y="5356738"/>
        <a:ext cx="3620892" cy="716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587F-7C92-452A-B2DC-7639E668F48A}">
      <dsp:nvSpPr>
        <dsp:cNvPr id="0" name=""/>
        <dsp:cNvSpPr/>
      </dsp:nvSpPr>
      <dsp:spPr>
        <a:xfrm>
          <a:off x="381018" y="288482"/>
          <a:ext cx="3156427" cy="2659622"/>
        </a:xfrm>
        <a:prstGeom prst="rect">
          <a:avLst/>
        </a:prstGeom>
        <a:blipFill dpi="0" rotWithShape="1">
          <a:blip xmlns:r="http://schemas.openxmlformats.org/officeDocument/2006/relationships" r:embed="rId1"/>
          <a:srcRect/>
          <a:stretch>
            <a:fillRect l="-5261" t="1621" r="-20739" b="-1621"/>
          </a:stretch>
        </a:blip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D1FC5328-437D-40FE-964A-44EF3FC43159}">
      <dsp:nvSpPr>
        <dsp:cNvPr id="0" name=""/>
        <dsp:cNvSpPr/>
      </dsp:nvSpPr>
      <dsp:spPr>
        <a:xfrm>
          <a:off x="554834" y="5005866"/>
          <a:ext cx="5047317" cy="615529"/>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Collecting data</a:t>
          </a:r>
        </a:p>
      </dsp:txBody>
      <dsp:txXfrm>
        <a:off x="554834" y="5005866"/>
        <a:ext cx="5047317" cy="615529"/>
      </dsp:txXfrm>
    </dsp:sp>
    <dsp:sp modelId="{EEDFA96E-9BCA-4CC6-8298-B21AA1A897AA}">
      <dsp:nvSpPr>
        <dsp:cNvPr id="0" name=""/>
        <dsp:cNvSpPr/>
      </dsp:nvSpPr>
      <dsp:spPr>
        <a:xfrm>
          <a:off x="7754059" y="509975"/>
          <a:ext cx="4037605" cy="3341583"/>
        </a:xfrm>
        <a:prstGeom prst="rect">
          <a:avLst/>
        </a:prstGeom>
        <a:blipFill dpi="0" rotWithShape="1">
          <a:blip xmlns:r="http://schemas.openxmlformats.org/officeDocument/2006/relationships" r:embed="rId2"/>
          <a:srcRect/>
          <a:stretch>
            <a:fillRect l="-1237" t="-834" r="-243" b="2077"/>
          </a:stretch>
        </a:blip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0686C5CB-1AD9-48C3-AF69-4EA41096BEBA}">
      <dsp:nvSpPr>
        <dsp:cNvPr id="0" name=""/>
        <dsp:cNvSpPr/>
      </dsp:nvSpPr>
      <dsp:spPr>
        <a:xfrm>
          <a:off x="7982634" y="3741442"/>
          <a:ext cx="3200361" cy="615529"/>
        </a:xfrm>
        <a:prstGeom prst="wedgeRectCallout">
          <a:avLst>
            <a:gd name="adj1" fmla="val 20250"/>
            <a:gd name="adj2" fmla="val -60700"/>
          </a:avLst>
        </a:prstGeom>
        <a:solidFill>
          <a:schemeClr val="accent5">
            <a:shade val="50000"/>
            <a:hueOff val="225780"/>
            <a:satOff val="5082"/>
            <a:lumOff val="393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Data cleaning</a:t>
          </a:r>
        </a:p>
      </dsp:txBody>
      <dsp:txXfrm>
        <a:off x="7982634" y="3741442"/>
        <a:ext cx="3200361" cy="6155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5A617-2C4C-441A-8756-293DA73793D7}">
      <dsp:nvSpPr>
        <dsp:cNvPr id="0" name=""/>
        <dsp:cNvSpPr/>
      </dsp:nvSpPr>
      <dsp:spPr>
        <a:xfrm>
          <a:off x="778453" y="88250"/>
          <a:ext cx="4384443" cy="4751492"/>
        </a:xfrm>
        <a:prstGeom prst="rect">
          <a:avLst/>
        </a:prstGeom>
        <a:blipFill rotWithShape="1">
          <a:blip xmlns:r="http://schemas.openxmlformats.org/officeDocument/2006/relationships" r:embed="rId1"/>
          <a:srcRect/>
          <a:stretch>
            <a:fillRect t="-12000" b="-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5C88BA-EE58-4F2B-8DA2-B4C6AA383585}">
      <dsp:nvSpPr>
        <dsp:cNvPr id="0" name=""/>
        <dsp:cNvSpPr/>
      </dsp:nvSpPr>
      <dsp:spPr>
        <a:xfrm>
          <a:off x="712359" y="4907594"/>
          <a:ext cx="4476166" cy="585185"/>
        </a:xfrm>
        <a:prstGeom prst="wedgeRectCallout">
          <a:avLst>
            <a:gd name="adj1" fmla="val 20250"/>
            <a:gd name="adj2" fmla="val -60700"/>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Training the model</a:t>
          </a:r>
        </a:p>
      </dsp:txBody>
      <dsp:txXfrm>
        <a:off x="712359" y="4907594"/>
        <a:ext cx="4476166" cy="585185"/>
      </dsp:txXfrm>
    </dsp:sp>
    <dsp:sp modelId="{42208CCE-E0E0-47E3-8BD1-AEA8FFB10C43}">
      <dsp:nvSpPr>
        <dsp:cNvPr id="0" name=""/>
        <dsp:cNvSpPr/>
      </dsp:nvSpPr>
      <dsp:spPr>
        <a:xfrm>
          <a:off x="5208186" y="19531"/>
          <a:ext cx="4774013" cy="5133331"/>
        </a:xfrm>
        <a:prstGeom prst="rect">
          <a:avLst/>
        </a:prstGeom>
        <a:blipFill dpi="0" rotWithShape="1">
          <a:blip xmlns:r="http://schemas.openxmlformats.org/officeDocument/2006/relationships" r:embed="rId2"/>
          <a:srcRect/>
          <a:stretch>
            <a:fillRect l="2635" t="-773" r="2155" b="203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C1624-5AD2-4569-BF47-3FE927C9679A}">
      <dsp:nvSpPr>
        <dsp:cNvPr id="0" name=""/>
        <dsp:cNvSpPr/>
      </dsp:nvSpPr>
      <dsp:spPr>
        <a:xfrm>
          <a:off x="6173566" y="5102796"/>
          <a:ext cx="3597744" cy="488602"/>
        </a:xfrm>
        <a:prstGeom prst="wedgeRectCallout">
          <a:avLst>
            <a:gd name="adj1" fmla="val 20250"/>
            <a:gd name="adj2" fmla="val -607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Output</a:t>
          </a:r>
        </a:p>
      </dsp:txBody>
      <dsp:txXfrm>
        <a:off x="6173566" y="5102796"/>
        <a:ext cx="3597744" cy="48860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48000"/>
            <a:lum/>
          </a:blip>
          <a:srcRect/>
          <a:stretch>
            <a:fillRect l="87000" b="7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3/12/2025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g"/><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g"/><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svg"/><Relationship Id="rId7"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sv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jpeg"/><Relationship Id="rId10" Type="http://schemas.openxmlformats.org/officeDocument/2006/relationships/image" Target="../media/image51.jpg"/><Relationship Id="rId4" Type="http://schemas.openxmlformats.org/officeDocument/2006/relationships/image" Target="../media/image45.jpeg"/><Relationship Id="rId9" Type="http://schemas.openxmlformats.org/officeDocument/2006/relationships/image" Target="../media/image50.jpeg"/></Relationships>
</file>

<file path=ppt/slides/_rels/slide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0.png"/><Relationship Id="rId7" Type="http://schemas.openxmlformats.org/officeDocument/2006/relationships/diagramLayout" Target="../diagrams/layout2.xml"/><Relationship Id="rId12"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diagramData" Target="../diagrams/data2.xml"/><Relationship Id="rId11" Type="http://schemas.openxmlformats.org/officeDocument/2006/relationships/image" Target="../media/image62.png"/><Relationship Id="rId5" Type="http://schemas.openxmlformats.org/officeDocument/2006/relationships/image" Target="../media/image19.svg"/><Relationship Id="rId10" Type="http://schemas.microsoft.com/office/2007/relationships/diagramDrawing" Target="../diagrams/drawing2.xml"/><Relationship Id="rId4" Type="http://schemas.openxmlformats.org/officeDocument/2006/relationships/image" Target="../media/image18.png"/><Relationship Id="rId9" Type="http://schemas.openxmlformats.org/officeDocument/2006/relationships/diagramColors" Target="../diagrams/colors2.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svg"/><Relationship Id="rId7" Type="http://schemas.openxmlformats.org/officeDocument/2006/relationships/diagramColors" Target="../diagrams/colors3.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71.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sv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72.jpg"/><Relationship Id="rId10" Type="http://schemas.openxmlformats.org/officeDocument/2006/relationships/image" Target="../media/image51.jpg"/><Relationship Id="rId4" Type="http://schemas.openxmlformats.org/officeDocument/2006/relationships/image" Target="../media/image46.jpeg"/><Relationship Id="rId9"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svg"/></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jpeg"/><Relationship Id="rId1" Type="http://schemas.openxmlformats.org/officeDocument/2006/relationships/slideLayout" Target="../slideLayouts/slideLayout5.xml"/><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svg"/><Relationship Id="rId7" Type="http://schemas.openxmlformats.org/officeDocument/2006/relationships/image" Target="../media/image80.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8.png"/><Relationship Id="rId7" Type="http://schemas.openxmlformats.org/officeDocument/2006/relationships/diagramQuickStyle" Target="../diagrams/quickStyle1.xml"/><Relationship Id="rId2" Type="http://schemas.openxmlformats.org/officeDocument/2006/relationships/image" Target="../media/image17.jpg"/><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9.sv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4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sv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svg"/><Relationship Id="rId7" Type="http://schemas.openxmlformats.org/officeDocument/2006/relationships/diagramColors" Target="../diagrams/colors5.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sv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72.jpg"/><Relationship Id="rId10" Type="http://schemas.openxmlformats.org/officeDocument/2006/relationships/image" Target="../media/image51.jpg"/><Relationship Id="rId4" Type="http://schemas.openxmlformats.org/officeDocument/2006/relationships/image" Target="../media/image46.jpeg"/><Relationship Id="rId9"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svg"/></Relationships>
</file>

<file path=ppt/slides/_rels/slide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8.jpeg"/><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0.svg"/><Relationship Id="rId7" Type="http://schemas.openxmlformats.org/officeDocument/2006/relationships/image" Target="../media/image80.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90.sv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9.svg"/></Relationships>
</file>

<file path=ppt/slides/_rels/slide5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svg"/><Relationship Id="rId7" Type="http://schemas.openxmlformats.org/officeDocument/2006/relationships/diagramColors" Target="../diagrams/colors6.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94.png"/><Relationship Id="rId4" Type="http://schemas.openxmlformats.org/officeDocument/2006/relationships/diagramData" Target="../diagrams/data6.xml"/><Relationship Id="rId9" Type="http://schemas.openxmlformats.org/officeDocument/2006/relationships/image" Target="../media/image93.png"/></Relationships>
</file>

<file path=ppt/slides/_rels/slide5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svg"/><Relationship Id="rId7" Type="http://schemas.openxmlformats.org/officeDocument/2006/relationships/diagramColors" Target="../diagrams/colors7.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sv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jpeg"/><Relationship Id="rId10" Type="http://schemas.openxmlformats.org/officeDocument/2006/relationships/image" Target="../media/image51.jpg"/><Relationship Id="rId4" Type="http://schemas.openxmlformats.org/officeDocument/2006/relationships/image" Target="../media/image101.png"/><Relationship Id="rId9"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4.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23.svg"/></Relationships>
</file>

<file path=ppt/slides/_rels/slide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103.jpg"/><Relationship Id="rId4" Type="http://schemas.openxmlformats.org/officeDocument/2006/relationships/image" Target="../media/image102.jpg"/></Relationships>
</file>

<file path=ppt/slides/_rels/slide6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0.xml"/><Relationship Id="rId6" Type="http://schemas.openxmlformats.org/officeDocument/2006/relationships/image" Target="../media/image106.jpg"/><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7.jpeg"/><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4.svg"/><Relationship Id="rId7" Type="http://schemas.openxmlformats.org/officeDocument/2006/relationships/image" Target="../media/image11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55580" y="-1244600"/>
            <a:ext cx="4188820" cy="9956800"/>
            <a:chOff x="0" y="0"/>
            <a:chExt cx="812800" cy="2976105"/>
          </a:xfrm>
          <a:solidFill>
            <a:srgbClr val="0A291B"/>
          </a:solidFill>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a:p>
          </p:txBody>
        </p:sp>
        <p:sp>
          <p:nvSpPr>
            <p:cNvPr id="4" name="TextBox 4"/>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sp>
        <p:nvSpPr>
          <p:cNvPr id="5" name="Freeform 5"/>
          <p:cNvSpPr/>
          <p:nvPr/>
        </p:nvSpPr>
        <p:spPr>
          <a:xfrm>
            <a:off x="10209307" y="5311987"/>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28832" y="-1157457"/>
            <a:ext cx="1016000" cy="7517622"/>
            <a:chOff x="0" y="0"/>
            <a:chExt cx="812800" cy="3000926"/>
          </a:xfrm>
          <a:solidFill>
            <a:srgbClr val="0A291B"/>
          </a:solidFill>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9" name="TextBox 9"/>
            <p:cNvSpPr txBox="1"/>
            <p:nvPr/>
          </p:nvSpPr>
          <p:spPr>
            <a:xfrm>
              <a:off x="0" y="5771"/>
              <a:ext cx="812800" cy="2995155"/>
            </a:xfrm>
            <a:prstGeom prst="rect">
              <a:avLst/>
            </a:prstGeom>
            <a:grpFill/>
          </p:spPr>
          <p:txBody>
            <a:bodyPr lIns="33867" tIns="33867" rIns="33867" bIns="33867" rtlCol="0" anchor="ctr"/>
            <a:lstStyle/>
            <a:p>
              <a:pPr algn="ctr">
                <a:lnSpc>
                  <a:spcPts val="1906"/>
                </a:lnSpc>
              </a:pPr>
              <a:endParaRPr sz="120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5451958" y="5913048"/>
            <a:ext cx="2448273" cy="38493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A291B"/>
          </a:solidFill>
          <a:ln>
            <a:solidFill>
              <a:srgbClr val="0A291B"/>
            </a:solidFill>
          </a:ln>
        </p:spPr>
        <p:txBody>
          <a:bodyPr/>
          <a:lstStyle/>
          <a:p>
            <a:pPr algn="ctr"/>
            <a:r>
              <a:rPr lang="en-US" sz="2133" b="1" dirty="0">
                <a:solidFill>
                  <a:schemeClr val="bg1"/>
                </a:solidFill>
              </a:rPr>
              <a:t>24-25J-180</a:t>
            </a:r>
            <a:endParaRPr lang="en-US" sz="2133" dirty="0">
              <a:solidFill>
                <a:srgbClr val="1C6F5F"/>
              </a:solidFill>
            </a:endParaRPr>
          </a:p>
        </p:txBody>
      </p:sp>
      <p:sp>
        <p:nvSpPr>
          <p:cNvPr id="17" name="TextBox 17"/>
          <p:cNvSpPr txBox="1"/>
          <p:nvPr/>
        </p:nvSpPr>
        <p:spPr>
          <a:xfrm>
            <a:off x="1455867" y="879381"/>
            <a:ext cx="7170800" cy="3936206"/>
          </a:xfrm>
          <a:prstGeom prst="rect">
            <a:avLst/>
          </a:prstGeom>
        </p:spPr>
        <p:txBody>
          <a:bodyPr lIns="0" tIns="0" rIns="0" bIns="0" rtlCol="0" anchor="t">
            <a:spAutoFit/>
          </a:bodyPr>
          <a:lstStyle/>
          <a:p>
            <a:pPr>
              <a:lnSpc>
                <a:spcPts val="7876"/>
              </a:lnSpc>
            </a:pPr>
            <a:r>
              <a:rPr lang="en-US" sz="4000" dirty="0">
                <a:solidFill>
                  <a:srgbClr val="006600"/>
                </a:solidFill>
                <a:latin typeface="Georgia Pro Semibold" panose="020F0502020204030204" pitchFamily="18" charset="0"/>
              </a:rPr>
              <a:t>Personalized Stress Management Application  Using Ayurvedic Practices and Creative Therapies.</a:t>
            </a:r>
            <a:endParaRPr lang="en-US" sz="4000" dirty="0">
              <a:solidFill>
                <a:srgbClr val="006600"/>
              </a:solidFill>
              <a:latin typeface="Georgia Pro Semibold" panose="020F0502020204030204" pitchFamily="18" charset="0"/>
              <a:ea typeface="Codec Pro ExtraBold"/>
              <a:cs typeface="Codec Pro ExtraBold"/>
              <a:sym typeface="Codec Pro ExtraBold"/>
            </a:endParaRPr>
          </a:p>
        </p:txBody>
      </p:sp>
      <p:sp>
        <p:nvSpPr>
          <p:cNvPr id="18" name="Freeform 18"/>
          <p:cNvSpPr/>
          <p:nvPr/>
        </p:nvSpPr>
        <p:spPr>
          <a:xfrm>
            <a:off x="-929813" y="160571"/>
            <a:ext cx="2260600" cy="1244600"/>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pic>
        <p:nvPicPr>
          <p:cNvPr id="25" name="Picture 24" descr="A logo on a green background&#10;&#10;Description automatically generated">
            <a:extLst>
              <a:ext uri="{FF2B5EF4-FFF2-40B4-BE49-F238E27FC236}">
                <a16:creationId xmlns:a16="http://schemas.microsoft.com/office/drawing/2014/main" id="{41EBEE93-DEF2-4988-602D-1BCC72BBD68C}"/>
              </a:ext>
            </a:extLst>
          </p:cNvPr>
          <p:cNvPicPr>
            <a:picLocks noChangeAspect="1"/>
          </p:cNvPicPr>
          <p:nvPr/>
        </p:nvPicPr>
        <p:blipFill rotWithShape="1">
          <a:blip r:embed="rId6">
            <a:extLst>
              <a:ext uri="{28A0092B-C50C-407E-A947-70E740481C1C}">
                <a14:useLocalDpi xmlns:a14="http://schemas.microsoft.com/office/drawing/2010/main" val="0"/>
              </a:ext>
            </a:extLst>
          </a:blip>
          <a:srcRect l="14146" t="6188" r="11152" b="13128"/>
          <a:stretch/>
        </p:blipFill>
        <p:spPr>
          <a:xfrm>
            <a:off x="8290696" y="1003850"/>
            <a:ext cx="3903472" cy="3543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31314-C114-41F6-E1D6-A5AE0BA1022B}"/>
              </a:ext>
            </a:extLst>
          </p:cNvPr>
          <p:cNvSpPr txBox="1"/>
          <p:nvPr/>
        </p:nvSpPr>
        <p:spPr>
          <a:xfrm>
            <a:off x="3733800" y="599440"/>
            <a:ext cx="5257800" cy="707886"/>
          </a:xfrm>
          <a:prstGeom prst="rect">
            <a:avLst/>
          </a:prstGeom>
          <a:noFill/>
        </p:spPr>
        <p:txBody>
          <a:bodyPr wrap="square" rtlCol="0">
            <a:spAutoFit/>
          </a:bodyPr>
          <a:lstStyle/>
          <a:p>
            <a:r>
              <a:rPr lang="en-US" sz="4000" dirty="0"/>
              <a:t>Individual components</a:t>
            </a:r>
          </a:p>
        </p:txBody>
      </p:sp>
      <p:pic>
        <p:nvPicPr>
          <p:cNvPr id="8" name="Picture 7" descr="A person holding a puzzle piece&#10;&#10;Description automatically generated">
            <a:extLst>
              <a:ext uri="{FF2B5EF4-FFF2-40B4-BE49-F238E27FC236}">
                <a16:creationId xmlns:a16="http://schemas.microsoft.com/office/drawing/2014/main" id="{6EE78589-321A-467E-F1E2-974C865EC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307326"/>
            <a:ext cx="7848600" cy="5232400"/>
          </a:xfrm>
          <a:prstGeom prst="rect">
            <a:avLst/>
          </a:prstGeom>
        </p:spPr>
      </p:pic>
      <p:sp>
        <p:nvSpPr>
          <p:cNvPr id="9" name="Freeform 6">
            <a:extLst>
              <a:ext uri="{FF2B5EF4-FFF2-40B4-BE49-F238E27FC236}">
                <a16:creationId xmlns:a16="http://schemas.microsoft.com/office/drawing/2014/main" id="{96983DF8-06C7-BC37-1F78-C17BFB27A587}"/>
              </a:ext>
            </a:extLst>
          </p:cNvPr>
          <p:cNvSpPr/>
          <p:nvPr/>
        </p:nvSpPr>
        <p:spPr>
          <a:xfrm>
            <a:off x="9601200" y="4114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grpSp>
        <p:nvGrpSpPr>
          <p:cNvPr id="10" name="Group 3">
            <a:extLst>
              <a:ext uri="{FF2B5EF4-FFF2-40B4-BE49-F238E27FC236}">
                <a16:creationId xmlns:a16="http://schemas.microsoft.com/office/drawing/2014/main" id="{AA82B666-F9AA-D843-22B1-26E77CFB1E93}"/>
              </a:ext>
            </a:extLst>
          </p:cNvPr>
          <p:cNvGrpSpPr/>
          <p:nvPr/>
        </p:nvGrpSpPr>
        <p:grpSpPr>
          <a:xfrm>
            <a:off x="9636846" y="3657600"/>
            <a:ext cx="3078740" cy="4450917"/>
            <a:chOff x="76200" y="-1865929"/>
            <a:chExt cx="1800193" cy="2602529"/>
          </a:xfrm>
        </p:grpSpPr>
        <p:sp>
          <p:nvSpPr>
            <p:cNvPr id="11" name="Freeform 4">
              <a:extLst>
                <a:ext uri="{FF2B5EF4-FFF2-40B4-BE49-F238E27FC236}">
                  <a16:creationId xmlns:a16="http://schemas.microsoft.com/office/drawing/2014/main" id="{A674C94A-64C7-AB4E-4573-7E4EA11F0544}"/>
                </a:ext>
              </a:extLst>
            </p:cNvPr>
            <p:cNvSpPr/>
            <p:nvPr/>
          </p:nvSpPr>
          <p:spPr>
            <a:xfrm>
              <a:off x="1063593" y="-1865929"/>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dirty="0"/>
            </a:p>
          </p:txBody>
        </p:sp>
        <p:sp>
          <p:nvSpPr>
            <p:cNvPr id="12" name="TextBox 5">
              <a:extLst>
                <a:ext uri="{FF2B5EF4-FFF2-40B4-BE49-F238E27FC236}">
                  <a16:creationId xmlns:a16="http://schemas.microsoft.com/office/drawing/2014/main" id="{1C610CD0-3537-29A9-4FB8-4D0A4223C1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3" name="Freeform 51">
            <a:extLst>
              <a:ext uri="{FF2B5EF4-FFF2-40B4-BE49-F238E27FC236}">
                <a16:creationId xmlns:a16="http://schemas.microsoft.com/office/drawing/2014/main" id="{C75A9536-84DB-3CED-A6E0-E9D4D8C951E6}"/>
              </a:ext>
            </a:extLst>
          </p:cNvPr>
          <p:cNvSpPr/>
          <p:nvPr/>
        </p:nvSpPr>
        <p:spPr>
          <a:xfrm rot="10800000">
            <a:off x="-1372815" y="-3761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Tree>
    <p:extLst>
      <p:ext uri="{BB962C8B-B14F-4D97-AF65-F5344CB8AC3E}">
        <p14:creationId xmlns:p14="http://schemas.microsoft.com/office/powerpoint/2010/main" val="308161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IT21279652|wickramasinghe </a:t>
            </a:r>
            <a:r>
              <a:rPr lang="en-US" dirty="0" err="1"/>
              <a:t>b.g.w.m.c.r</a:t>
            </a:r>
            <a:r>
              <a:rPr lang="en-US" dirty="0"/>
              <a:t>.</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2" name="Freeform 6">
            <a:extLst>
              <a:ext uri="{FF2B5EF4-FFF2-40B4-BE49-F238E27FC236}">
                <a16:creationId xmlns:a16="http://schemas.microsoft.com/office/drawing/2014/main" id="{2035B5C7-58FD-FD8C-6917-598D941410DB}"/>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FF492B2B-C861-BB1C-A3B7-5FE706AE08F1}"/>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22F5DC16-300D-B985-5D85-C4E3A5F0061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8D83EE45-A13E-9DFE-E6BC-D9165FD43734}"/>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10" name="Picture 9" descr="A person with a serious face&#10;&#10;Description automatically generated">
            <a:extLst>
              <a:ext uri="{FF2B5EF4-FFF2-40B4-BE49-F238E27FC236}">
                <a16:creationId xmlns:a16="http://schemas.microsoft.com/office/drawing/2014/main" id="{49CF91C3-6E83-36AD-4AF6-C496847517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0723"/>
            <a:ext cx="1981200" cy="2355478"/>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363200" cy="1692797"/>
          </a:xfrm>
        </p:spPr>
        <p:txBody>
          <a:bodyPr>
            <a:normAutofit fontScale="90000"/>
          </a:bodyPr>
          <a:lstStyle/>
          <a:p>
            <a:r>
              <a:rPr lang="en-US" dirty="0"/>
              <a:t>Integrating Eye movements and Questionnaire Analysis for Real-Time Stress Level Detection</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7" y="1907174"/>
            <a:ext cx="3124200" cy="646331"/>
          </a:xfrm>
          <a:prstGeom prst="rect">
            <a:avLst/>
          </a:prstGeom>
          <a:noFill/>
        </p:spPr>
        <p:txBody>
          <a:bodyPr wrap="square">
            <a:spAutoFit/>
          </a:bodyPr>
          <a:lstStyle/>
          <a:p>
            <a:r>
              <a:rPr lang="en-US" sz="3600" dirty="0">
                <a:solidFill>
                  <a:schemeClr val="accent5">
                    <a:lumMod val="50000"/>
                  </a:schemeClr>
                </a:solidFill>
              </a:rPr>
              <a:t>Component 01</a:t>
            </a:r>
          </a:p>
        </p:txBody>
      </p:sp>
      <p:sp>
        <p:nvSpPr>
          <p:cNvPr id="4" name="Freeform 51">
            <a:extLst>
              <a:ext uri="{FF2B5EF4-FFF2-40B4-BE49-F238E27FC236}">
                <a16:creationId xmlns:a16="http://schemas.microsoft.com/office/drawing/2014/main" id="{5A74C356-ED86-9D4E-2100-7D4915B79745}"/>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person with a serious face&#10;&#10;Description automatically generated">
            <a:extLst>
              <a:ext uri="{FF2B5EF4-FFF2-40B4-BE49-F238E27FC236}">
                <a16:creationId xmlns:a16="http://schemas.microsoft.com/office/drawing/2014/main" id="{119FEB50-271D-CC10-FEAD-AA9D2524D7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4600" y="150723"/>
            <a:ext cx="1981200" cy="2355478"/>
          </a:xfrm>
          <a:prstGeom prst="rect">
            <a:avLst/>
          </a:prstGeom>
        </p:spPr>
      </p:pic>
      <p:sp>
        <p:nvSpPr>
          <p:cNvPr id="7" name="Rectangle 6">
            <a:extLst>
              <a:ext uri="{FF2B5EF4-FFF2-40B4-BE49-F238E27FC236}">
                <a16:creationId xmlns:a16="http://schemas.microsoft.com/office/drawing/2014/main" id="{25010F1C-89E5-D73E-2A2D-897384B4330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Tree>
    <p:extLst>
      <p:ext uri="{BB962C8B-B14F-4D97-AF65-F5344CB8AC3E}">
        <p14:creationId xmlns:p14="http://schemas.microsoft.com/office/powerpoint/2010/main" val="107323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2" name="TextBox 51">
            <a:extLst>
              <a:ext uri="{FF2B5EF4-FFF2-40B4-BE49-F238E27FC236}">
                <a16:creationId xmlns:a16="http://schemas.microsoft.com/office/drawing/2014/main" id="{B1020CFF-C340-D4D0-35C4-32422B3438D1}"/>
              </a:ext>
            </a:extLst>
          </p:cNvPr>
          <p:cNvSpPr txBox="1"/>
          <p:nvPr/>
        </p:nvSpPr>
        <p:spPr>
          <a:xfrm>
            <a:off x="768394" y="3875083"/>
            <a:ext cx="3981617" cy="1015663"/>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The eye analysis examines the blinking and movements of the eye.</a:t>
            </a:r>
            <a:endParaRPr kumimoji="0" lang="en-US" altLang="en-US" sz="2000" b="0" i="0" u="none" strike="noStrike" cap="none" normalizeH="0" baseline="0" dirty="0">
              <a:ln>
                <a:noFill/>
              </a:ln>
              <a:solidFill>
                <a:schemeClr val="tx1"/>
              </a:solidFill>
              <a:effectLst/>
            </a:endParaRPr>
          </a:p>
        </p:txBody>
      </p:sp>
      <p:sp>
        <p:nvSpPr>
          <p:cNvPr id="54" name="TextBox 53">
            <a:extLst>
              <a:ext uri="{FF2B5EF4-FFF2-40B4-BE49-F238E27FC236}">
                <a16:creationId xmlns:a16="http://schemas.microsoft.com/office/drawing/2014/main" id="{2398B9FA-3497-F2BA-7B0A-633013D9E817}"/>
              </a:ext>
            </a:extLst>
          </p:cNvPr>
          <p:cNvSpPr txBox="1"/>
          <p:nvPr/>
        </p:nvSpPr>
        <p:spPr>
          <a:xfrm>
            <a:off x="768394" y="1971361"/>
            <a:ext cx="3728077" cy="1323439"/>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2000" dirty="0"/>
              <a:t>enhances stress detection using a questionnaire, eye analysis to assess stress levels accurately.</a:t>
            </a:r>
            <a:endParaRPr kumimoji="0" lang="en-US" altLang="en-US" sz="2000" b="0" i="0" u="none" strike="noStrike" cap="none" normalizeH="0" baseline="0" dirty="0">
              <a:ln>
                <a:noFill/>
              </a:ln>
              <a:solidFill>
                <a:schemeClr val="tx1"/>
              </a:solidFill>
              <a:effectLst/>
            </a:endParaRPr>
          </a:p>
        </p:txBody>
      </p:sp>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lose up of a person's eye&#10;&#10;Description automatically generated">
            <a:extLst>
              <a:ext uri="{FF2B5EF4-FFF2-40B4-BE49-F238E27FC236}">
                <a16:creationId xmlns:a16="http://schemas.microsoft.com/office/drawing/2014/main" id="{6F9D978B-106E-78F5-582B-098D399E5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376" y="1349278"/>
            <a:ext cx="6331212" cy="5508722"/>
          </a:xfrm>
          <a:prstGeom prst="rect">
            <a:avLst/>
          </a:prstGeom>
        </p:spPr>
      </p:pic>
      <p:sp>
        <p:nvSpPr>
          <p:cNvPr id="4" name="Rectangle 3">
            <a:extLst>
              <a:ext uri="{FF2B5EF4-FFF2-40B4-BE49-F238E27FC236}">
                <a16:creationId xmlns:a16="http://schemas.microsoft.com/office/drawing/2014/main" id="{5D8D436A-AE1D-4007-53D7-0FF27EFD884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64" name="Freeform 52">
            <a:extLst>
              <a:ext uri="{FF2B5EF4-FFF2-40B4-BE49-F238E27FC236}">
                <a16:creationId xmlns:a16="http://schemas.microsoft.com/office/drawing/2014/main" id="{AEEA0D8C-60C0-6E1E-4769-048AF674AAD3}"/>
              </a:ext>
            </a:extLst>
          </p:cNvPr>
          <p:cNvSpPr/>
          <p:nvPr/>
        </p:nvSpPr>
        <p:spPr>
          <a:xfrm flipH="1" flipV="1">
            <a:off x="4601025" y="9230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72193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ABAE8CAE-229E-71DF-7A4E-4F61581DAB6E}"/>
              </a:ext>
            </a:extLst>
          </p:cNvPr>
          <p:cNvSpPr/>
          <p:nvPr/>
        </p:nvSpPr>
        <p:spPr>
          <a:xfrm>
            <a:off x="-1250471" y="-652298"/>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4">
            <a:extLst>
              <a:ext uri="{FF2B5EF4-FFF2-40B4-BE49-F238E27FC236}">
                <a16:creationId xmlns:a16="http://schemas.microsoft.com/office/drawing/2014/main" id="{7B7B7962-A89C-672F-CDD7-C336A6D96E55}"/>
              </a:ext>
            </a:extLst>
          </p:cNvPr>
          <p:cNvSpPr>
            <a:spLocks noGrp="1"/>
          </p:cNvSpPr>
          <p:nvPr>
            <p:ph type="title"/>
          </p:nvPr>
        </p:nvSpPr>
        <p:spPr>
          <a:xfrm>
            <a:off x="548037" y="475033"/>
            <a:ext cx="2819400" cy="990601"/>
          </a:xfrm>
        </p:spPr>
        <p:txBody>
          <a:bodyPr>
            <a:normAutofit/>
          </a:bodyPr>
          <a:lstStyle/>
          <a:p>
            <a:r>
              <a:rPr lang="en-US" dirty="0">
                <a:solidFill>
                  <a:schemeClr val="bg1"/>
                </a:solidFill>
              </a:rPr>
              <a:t>Objective</a:t>
            </a:r>
          </a:p>
        </p:txBody>
      </p:sp>
      <p:sp>
        <p:nvSpPr>
          <p:cNvPr id="47" name="TextBox 48">
            <a:extLst>
              <a:ext uri="{FF2B5EF4-FFF2-40B4-BE49-F238E27FC236}">
                <a16:creationId xmlns:a16="http://schemas.microsoft.com/office/drawing/2014/main" id="{79936273-9E3C-02AB-6B8B-51B9F44DA76E}"/>
              </a:ext>
            </a:extLst>
          </p:cNvPr>
          <p:cNvSpPr txBox="1"/>
          <p:nvPr/>
        </p:nvSpPr>
        <p:spPr>
          <a:xfrm>
            <a:off x="622055" y="1377231"/>
            <a:ext cx="2920364" cy="1231106"/>
          </a:xfrm>
          <a:prstGeom prst="rect">
            <a:avLst/>
          </a:prstGeom>
        </p:spPr>
        <p:txBody>
          <a:bodyPr wrap="square" lIns="0" tIns="0" rIns="0" bIns="0" rtlCol="0" anchor="t">
            <a:spAutoFit/>
          </a:bodyPr>
          <a:lstStyle/>
          <a:p>
            <a:pPr algn="just">
              <a:spcBef>
                <a:spcPct val="0"/>
              </a:spcBef>
            </a:pPr>
            <a:r>
              <a:rPr lang="en-US" sz="2000" dirty="0">
                <a:solidFill>
                  <a:schemeClr val="bg1"/>
                </a:solidFill>
              </a:rPr>
              <a:t>To detect stress levels using AI algorithms for eye combined with a standard Ayurvedic questionnaire.</a:t>
            </a:r>
            <a:endParaRPr lang="en-US" sz="2000" spc="97" dirty="0">
              <a:solidFill>
                <a:schemeClr val="bg1"/>
              </a:solidFill>
              <a:ea typeface="Open Sauce"/>
              <a:cs typeface="Open Sauce"/>
              <a:sym typeface="Open Sauce"/>
            </a:endParaRPr>
          </a:p>
        </p:txBody>
      </p:sp>
      <p:sp>
        <p:nvSpPr>
          <p:cNvPr id="106" name="Title 4">
            <a:extLst>
              <a:ext uri="{FF2B5EF4-FFF2-40B4-BE49-F238E27FC236}">
                <a16:creationId xmlns:a16="http://schemas.microsoft.com/office/drawing/2014/main" id="{92241488-ED20-4C23-82E6-ED63469F83F0}"/>
              </a:ext>
            </a:extLst>
          </p:cNvPr>
          <p:cNvSpPr txBox="1">
            <a:spLocks/>
          </p:cNvSpPr>
          <p:nvPr/>
        </p:nvSpPr>
        <p:spPr>
          <a:xfrm>
            <a:off x="6775096" y="498682"/>
            <a:ext cx="3208694" cy="990601"/>
          </a:xfrm>
          <a:prstGeom prst="rect">
            <a:avLst/>
          </a:prstGeom>
        </p:spPr>
        <p:txBody>
          <a:bodyPr vert="horz" lIns="91440" tIns="45720" rIns="91440" bIns="45720" rtlCol="0" anchor="t">
            <a:normAutofit fontScale="85000"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dirty="0"/>
              <a:t>Sub Objectives</a:t>
            </a:r>
          </a:p>
        </p:txBody>
      </p:sp>
      <p:sp>
        <p:nvSpPr>
          <p:cNvPr id="4" name="Rectangle 3">
            <a:extLst>
              <a:ext uri="{FF2B5EF4-FFF2-40B4-BE49-F238E27FC236}">
                <a16:creationId xmlns:a16="http://schemas.microsoft.com/office/drawing/2014/main" id="{1493F89C-40A6-4E6E-E857-E0FB592C93FE}"/>
              </a:ext>
            </a:extLst>
          </p:cNvPr>
          <p:cNvSpPr/>
          <p:nvPr/>
        </p:nvSpPr>
        <p:spPr>
          <a:xfrm>
            <a:off x="2743200" y="6553200"/>
            <a:ext cx="5696333" cy="2902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DA47B88-A752-A7B0-9188-93F932A66C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grpSp>
        <p:nvGrpSpPr>
          <p:cNvPr id="6" name="Group 5">
            <a:extLst>
              <a:ext uri="{FF2B5EF4-FFF2-40B4-BE49-F238E27FC236}">
                <a16:creationId xmlns:a16="http://schemas.microsoft.com/office/drawing/2014/main" id="{287BA721-3C5A-2132-2698-71C2B86B8CDA}"/>
              </a:ext>
            </a:extLst>
          </p:cNvPr>
          <p:cNvGrpSpPr/>
          <p:nvPr/>
        </p:nvGrpSpPr>
        <p:grpSpPr>
          <a:xfrm>
            <a:off x="4614407" y="5082760"/>
            <a:ext cx="5112105" cy="1004685"/>
            <a:chOff x="0" y="0"/>
            <a:chExt cx="4073040" cy="1447200"/>
          </a:xfrm>
        </p:grpSpPr>
        <p:sp>
          <p:nvSpPr>
            <p:cNvPr id="7" name="Freeform 12">
              <a:extLst>
                <a:ext uri="{FF2B5EF4-FFF2-40B4-BE49-F238E27FC236}">
                  <a16:creationId xmlns:a16="http://schemas.microsoft.com/office/drawing/2014/main" id="{E84429DC-1111-43AA-51C6-F5D603AB3F1F}"/>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8" name="Group 11">
            <a:extLst>
              <a:ext uri="{FF2B5EF4-FFF2-40B4-BE49-F238E27FC236}">
                <a16:creationId xmlns:a16="http://schemas.microsoft.com/office/drawing/2014/main" id="{F8598F59-9609-2EF8-7ED8-FB024F26B62F}"/>
              </a:ext>
            </a:extLst>
          </p:cNvPr>
          <p:cNvGrpSpPr/>
          <p:nvPr/>
        </p:nvGrpSpPr>
        <p:grpSpPr>
          <a:xfrm>
            <a:off x="6501378" y="1281751"/>
            <a:ext cx="5112105" cy="1004685"/>
            <a:chOff x="0" y="0"/>
            <a:chExt cx="4073040" cy="1447200"/>
          </a:xfrm>
        </p:grpSpPr>
        <p:sp>
          <p:nvSpPr>
            <p:cNvPr id="9" name="Freeform 12">
              <a:extLst>
                <a:ext uri="{FF2B5EF4-FFF2-40B4-BE49-F238E27FC236}">
                  <a16:creationId xmlns:a16="http://schemas.microsoft.com/office/drawing/2014/main" id="{BB021562-A3AA-F91A-A3D4-2B3DDE24A277}"/>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0" name="Group 13">
            <a:extLst>
              <a:ext uri="{FF2B5EF4-FFF2-40B4-BE49-F238E27FC236}">
                <a16:creationId xmlns:a16="http://schemas.microsoft.com/office/drawing/2014/main" id="{0898D59E-DC95-7D21-9037-98432DDB602D}"/>
              </a:ext>
            </a:extLst>
          </p:cNvPr>
          <p:cNvGrpSpPr/>
          <p:nvPr/>
        </p:nvGrpSpPr>
        <p:grpSpPr>
          <a:xfrm>
            <a:off x="5733922" y="1281751"/>
            <a:ext cx="1226434" cy="1018820"/>
            <a:chOff x="0" y="0"/>
            <a:chExt cx="2056320" cy="2054880"/>
          </a:xfrm>
        </p:grpSpPr>
        <p:sp>
          <p:nvSpPr>
            <p:cNvPr id="11" name="Freeform 14">
              <a:extLst>
                <a:ext uri="{FF2B5EF4-FFF2-40B4-BE49-F238E27FC236}">
                  <a16:creationId xmlns:a16="http://schemas.microsoft.com/office/drawing/2014/main" id="{2FFED360-D215-1017-8359-D9EEF09B4776}"/>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a:p>
          </p:txBody>
        </p:sp>
      </p:grpSp>
      <p:grpSp>
        <p:nvGrpSpPr>
          <p:cNvPr id="12" name="Group 13">
            <a:extLst>
              <a:ext uri="{FF2B5EF4-FFF2-40B4-BE49-F238E27FC236}">
                <a16:creationId xmlns:a16="http://schemas.microsoft.com/office/drawing/2014/main" id="{B3480B55-B094-F22C-FE12-C3BAD595E367}"/>
              </a:ext>
            </a:extLst>
          </p:cNvPr>
          <p:cNvGrpSpPr/>
          <p:nvPr/>
        </p:nvGrpSpPr>
        <p:grpSpPr>
          <a:xfrm>
            <a:off x="3945018" y="5082784"/>
            <a:ext cx="1226434" cy="1018820"/>
            <a:chOff x="0" y="0"/>
            <a:chExt cx="2056320" cy="2054880"/>
          </a:xfrm>
          <a:solidFill>
            <a:schemeClr val="accent5">
              <a:lumMod val="60000"/>
              <a:lumOff val="40000"/>
            </a:schemeClr>
          </a:solidFill>
        </p:grpSpPr>
        <p:sp>
          <p:nvSpPr>
            <p:cNvPr id="17" name="Freeform 14">
              <a:extLst>
                <a:ext uri="{FF2B5EF4-FFF2-40B4-BE49-F238E27FC236}">
                  <a16:creationId xmlns:a16="http://schemas.microsoft.com/office/drawing/2014/main" id="{C1CE35CC-727D-4695-81B2-56910B981AE2}"/>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18" name="TextBox 17">
            <a:extLst>
              <a:ext uri="{FF2B5EF4-FFF2-40B4-BE49-F238E27FC236}">
                <a16:creationId xmlns:a16="http://schemas.microsoft.com/office/drawing/2014/main" id="{01CABC24-38A4-61A2-288E-FD808B833B9C}"/>
              </a:ext>
            </a:extLst>
          </p:cNvPr>
          <p:cNvSpPr txBox="1"/>
          <p:nvPr/>
        </p:nvSpPr>
        <p:spPr>
          <a:xfrm>
            <a:off x="7046029" y="1464685"/>
            <a:ext cx="3530790" cy="646331"/>
          </a:xfrm>
          <a:prstGeom prst="rect">
            <a:avLst/>
          </a:prstGeom>
          <a:noFill/>
        </p:spPr>
        <p:txBody>
          <a:bodyPr wrap="square">
            <a:spAutoFit/>
          </a:bodyPr>
          <a:lstStyle/>
          <a:p>
            <a:r>
              <a:rPr lang="en-US" dirty="0"/>
              <a:t>To collect and preprocess multi-modal data.</a:t>
            </a:r>
          </a:p>
        </p:txBody>
      </p:sp>
      <p:grpSp>
        <p:nvGrpSpPr>
          <p:cNvPr id="20" name="Group 11">
            <a:extLst>
              <a:ext uri="{FF2B5EF4-FFF2-40B4-BE49-F238E27FC236}">
                <a16:creationId xmlns:a16="http://schemas.microsoft.com/office/drawing/2014/main" id="{0A86E1C9-CF01-FE08-56BF-2BCDEF44872D}"/>
              </a:ext>
            </a:extLst>
          </p:cNvPr>
          <p:cNvGrpSpPr/>
          <p:nvPr/>
        </p:nvGrpSpPr>
        <p:grpSpPr>
          <a:xfrm>
            <a:off x="5823390" y="2498273"/>
            <a:ext cx="5112105" cy="1004685"/>
            <a:chOff x="0" y="0"/>
            <a:chExt cx="4073040" cy="1447200"/>
          </a:xfrm>
        </p:grpSpPr>
        <p:sp>
          <p:nvSpPr>
            <p:cNvPr id="21" name="Freeform 12">
              <a:extLst>
                <a:ext uri="{FF2B5EF4-FFF2-40B4-BE49-F238E27FC236}">
                  <a16:creationId xmlns:a16="http://schemas.microsoft.com/office/drawing/2014/main" id="{3D31BADB-00FA-2136-485F-FFD467D4F76F}"/>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22" name="Group 13">
            <a:extLst>
              <a:ext uri="{FF2B5EF4-FFF2-40B4-BE49-F238E27FC236}">
                <a16:creationId xmlns:a16="http://schemas.microsoft.com/office/drawing/2014/main" id="{8A593966-B612-4DCA-0153-B071CFC3C051}"/>
              </a:ext>
            </a:extLst>
          </p:cNvPr>
          <p:cNvGrpSpPr/>
          <p:nvPr/>
        </p:nvGrpSpPr>
        <p:grpSpPr>
          <a:xfrm>
            <a:off x="5099554" y="2498273"/>
            <a:ext cx="1226434" cy="1018820"/>
            <a:chOff x="0" y="0"/>
            <a:chExt cx="2056320" cy="2054880"/>
          </a:xfrm>
          <a:solidFill>
            <a:schemeClr val="accent5">
              <a:lumMod val="60000"/>
              <a:lumOff val="40000"/>
            </a:schemeClr>
          </a:solidFill>
        </p:grpSpPr>
        <p:sp>
          <p:nvSpPr>
            <p:cNvPr id="23" name="Freeform 14">
              <a:extLst>
                <a:ext uri="{FF2B5EF4-FFF2-40B4-BE49-F238E27FC236}">
                  <a16:creationId xmlns:a16="http://schemas.microsoft.com/office/drawing/2014/main" id="{E6BAFD15-61CF-AEF5-ACC6-43F810696EB4}"/>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24" name="TextBox 23">
            <a:extLst>
              <a:ext uri="{FF2B5EF4-FFF2-40B4-BE49-F238E27FC236}">
                <a16:creationId xmlns:a16="http://schemas.microsoft.com/office/drawing/2014/main" id="{3E2E19DD-64E1-D5B7-8506-30A35D3F3DA4}"/>
              </a:ext>
            </a:extLst>
          </p:cNvPr>
          <p:cNvSpPr txBox="1"/>
          <p:nvPr/>
        </p:nvSpPr>
        <p:spPr>
          <a:xfrm>
            <a:off x="6341320" y="2805648"/>
            <a:ext cx="4250793" cy="369332"/>
          </a:xfrm>
          <a:prstGeom prst="rect">
            <a:avLst/>
          </a:prstGeom>
          <a:noFill/>
        </p:spPr>
        <p:txBody>
          <a:bodyPr wrap="square">
            <a:spAutoFit/>
          </a:bodyPr>
          <a:lstStyle/>
          <a:p>
            <a:r>
              <a:rPr lang="en-US" dirty="0"/>
              <a:t>To develop stress detection models.</a:t>
            </a:r>
          </a:p>
        </p:txBody>
      </p:sp>
      <p:grpSp>
        <p:nvGrpSpPr>
          <p:cNvPr id="25" name="Group 11">
            <a:extLst>
              <a:ext uri="{FF2B5EF4-FFF2-40B4-BE49-F238E27FC236}">
                <a16:creationId xmlns:a16="http://schemas.microsoft.com/office/drawing/2014/main" id="{89224898-67FC-8E54-70DB-4759B4A5BC47}"/>
              </a:ext>
            </a:extLst>
          </p:cNvPr>
          <p:cNvGrpSpPr/>
          <p:nvPr/>
        </p:nvGrpSpPr>
        <p:grpSpPr>
          <a:xfrm>
            <a:off x="5232757" y="3827044"/>
            <a:ext cx="5112105" cy="1004685"/>
            <a:chOff x="0" y="0"/>
            <a:chExt cx="4073040" cy="1447200"/>
          </a:xfrm>
        </p:grpSpPr>
        <p:sp>
          <p:nvSpPr>
            <p:cNvPr id="26" name="Freeform 12">
              <a:extLst>
                <a:ext uri="{FF2B5EF4-FFF2-40B4-BE49-F238E27FC236}">
                  <a16:creationId xmlns:a16="http://schemas.microsoft.com/office/drawing/2014/main" id="{757EB7DB-1DFF-556A-6D1C-C84251F93CF5}"/>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27" name="Group 13">
            <a:extLst>
              <a:ext uri="{FF2B5EF4-FFF2-40B4-BE49-F238E27FC236}">
                <a16:creationId xmlns:a16="http://schemas.microsoft.com/office/drawing/2014/main" id="{4648591B-7FD0-629A-8EB2-FD466334E1D6}"/>
              </a:ext>
            </a:extLst>
          </p:cNvPr>
          <p:cNvGrpSpPr/>
          <p:nvPr/>
        </p:nvGrpSpPr>
        <p:grpSpPr>
          <a:xfrm>
            <a:off x="4519296" y="3812919"/>
            <a:ext cx="1226434" cy="1018820"/>
            <a:chOff x="0" y="0"/>
            <a:chExt cx="2056320" cy="2054880"/>
          </a:xfrm>
        </p:grpSpPr>
        <p:sp>
          <p:nvSpPr>
            <p:cNvPr id="28" name="Freeform 14">
              <a:extLst>
                <a:ext uri="{FF2B5EF4-FFF2-40B4-BE49-F238E27FC236}">
                  <a16:creationId xmlns:a16="http://schemas.microsoft.com/office/drawing/2014/main" id="{26A23C82-6838-F1F5-86A2-2A13A24FC0CE}"/>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dirty="0"/>
            </a:p>
          </p:txBody>
        </p:sp>
      </p:grpSp>
      <p:sp>
        <p:nvSpPr>
          <p:cNvPr id="29" name="TextBox 28">
            <a:extLst>
              <a:ext uri="{FF2B5EF4-FFF2-40B4-BE49-F238E27FC236}">
                <a16:creationId xmlns:a16="http://schemas.microsoft.com/office/drawing/2014/main" id="{E29DB933-9F76-C148-38B1-DBEC6C6EE2EF}"/>
              </a:ext>
            </a:extLst>
          </p:cNvPr>
          <p:cNvSpPr txBox="1"/>
          <p:nvPr/>
        </p:nvSpPr>
        <p:spPr>
          <a:xfrm>
            <a:off x="5790695" y="4137658"/>
            <a:ext cx="4509210" cy="369332"/>
          </a:xfrm>
          <a:prstGeom prst="rect">
            <a:avLst/>
          </a:prstGeom>
          <a:noFill/>
        </p:spPr>
        <p:txBody>
          <a:bodyPr wrap="square">
            <a:spAutoFit/>
          </a:bodyPr>
          <a:lstStyle/>
          <a:p>
            <a:r>
              <a:rPr lang="en-US" dirty="0"/>
              <a:t>To integrate stress detection methods.</a:t>
            </a:r>
          </a:p>
        </p:txBody>
      </p:sp>
      <p:pic>
        <p:nvPicPr>
          <p:cNvPr id="30" name="Graphic 29" descr="Folder Search with solid fill">
            <a:extLst>
              <a:ext uri="{FF2B5EF4-FFF2-40B4-BE49-F238E27FC236}">
                <a16:creationId xmlns:a16="http://schemas.microsoft.com/office/drawing/2014/main" id="{CFF08F39-D8A6-F88F-E0AD-F32C555471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168" y="1307994"/>
            <a:ext cx="914400" cy="914400"/>
          </a:xfrm>
          <a:prstGeom prst="rect">
            <a:avLst/>
          </a:prstGeom>
        </p:spPr>
      </p:pic>
      <p:pic>
        <p:nvPicPr>
          <p:cNvPr id="33" name="Graphic 32" descr="Connected with solid fill">
            <a:extLst>
              <a:ext uri="{FF2B5EF4-FFF2-40B4-BE49-F238E27FC236}">
                <a16:creationId xmlns:a16="http://schemas.microsoft.com/office/drawing/2014/main" id="{36EA19C4-2704-B91C-CFD8-4D55851A44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57207" y="5127565"/>
            <a:ext cx="914400" cy="914400"/>
          </a:xfrm>
          <a:prstGeom prst="rect">
            <a:avLst/>
          </a:prstGeom>
        </p:spPr>
      </p:pic>
      <p:sp>
        <p:nvSpPr>
          <p:cNvPr id="35" name="TextBox 34">
            <a:extLst>
              <a:ext uri="{FF2B5EF4-FFF2-40B4-BE49-F238E27FC236}">
                <a16:creationId xmlns:a16="http://schemas.microsoft.com/office/drawing/2014/main" id="{A026D3F5-F000-5261-ECF2-DF5599D6E186}"/>
              </a:ext>
            </a:extLst>
          </p:cNvPr>
          <p:cNvSpPr txBox="1"/>
          <p:nvPr/>
        </p:nvSpPr>
        <p:spPr>
          <a:xfrm>
            <a:off x="5201970" y="5281233"/>
            <a:ext cx="3749803" cy="646331"/>
          </a:xfrm>
          <a:prstGeom prst="rect">
            <a:avLst/>
          </a:prstGeom>
          <a:noFill/>
        </p:spPr>
        <p:txBody>
          <a:bodyPr wrap="square">
            <a:spAutoFit/>
          </a:bodyPr>
          <a:lstStyle/>
          <a:p>
            <a:r>
              <a:rPr lang="en-US" dirty="0"/>
              <a:t>To integrate the system and develop a mobile application</a:t>
            </a:r>
          </a:p>
        </p:txBody>
      </p:sp>
      <p:pic>
        <p:nvPicPr>
          <p:cNvPr id="39" name="Graphic 38" descr="Magnifying glass with solid fill">
            <a:extLst>
              <a:ext uri="{FF2B5EF4-FFF2-40B4-BE49-F238E27FC236}">
                <a16:creationId xmlns:a16="http://schemas.microsoft.com/office/drawing/2014/main" id="{ABAF29F3-DD12-29F8-F2AF-6A11EABCE9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825" y="2546504"/>
            <a:ext cx="860036" cy="860036"/>
          </a:xfrm>
          <a:prstGeom prst="rect">
            <a:avLst/>
          </a:prstGeom>
        </p:spPr>
      </p:pic>
      <p:pic>
        <p:nvPicPr>
          <p:cNvPr id="41" name="Graphic 40" descr="Link with solid fill">
            <a:extLst>
              <a:ext uri="{FF2B5EF4-FFF2-40B4-BE49-F238E27FC236}">
                <a16:creationId xmlns:a16="http://schemas.microsoft.com/office/drawing/2014/main" id="{1820414B-FD2F-F8FD-18FD-A424FC3780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290" y="3872174"/>
            <a:ext cx="914400" cy="914400"/>
          </a:xfrm>
          <a:prstGeom prst="rect">
            <a:avLst/>
          </a:prstGeom>
        </p:spPr>
      </p:pic>
    </p:spTree>
    <p:extLst>
      <p:ext uri="{BB962C8B-B14F-4D97-AF65-F5344CB8AC3E}">
        <p14:creationId xmlns:p14="http://schemas.microsoft.com/office/powerpoint/2010/main" val="1663670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building a bar graph&#10;&#10;AI-generated content may be incorrect.">
            <a:extLst>
              <a:ext uri="{FF2B5EF4-FFF2-40B4-BE49-F238E27FC236}">
                <a16:creationId xmlns:a16="http://schemas.microsoft.com/office/drawing/2014/main" id="{6354E891-6498-9F19-32ED-E61D17C966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238" y="384430"/>
            <a:ext cx="6386482" cy="6473570"/>
          </a:xfrm>
          <a:prstGeom prst="rect">
            <a:avLst/>
          </a:prstGeom>
        </p:spPr>
      </p:pic>
      <p:sp>
        <p:nvSpPr>
          <p:cNvPr id="13" name="Freeform 6">
            <a:extLst>
              <a:ext uri="{FF2B5EF4-FFF2-40B4-BE49-F238E27FC236}">
                <a16:creationId xmlns:a16="http://schemas.microsoft.com/office/drawing/2014/main" id="{176D70E7-4A1A-EA63-4689-6EAF29134CC2}"/>
              </a:ext>
            </a:extLst>
          </p:cNvPr>
          <p:cNvSpPr/>
          <p:nvPr/>
        </p:nvSpPr>
        <p:spPr>
          <a:xfrm>
            <a:off x="2709120" y="-22935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2C72F4B7-E2EF-D9DA-31B4-08DF3FE0674C}"/>
              </a:ext>
            </a:extLst>
          </p:cNvPr>
          <p:cNvSpPr/>
          <p:nvPr/>
        </p:nvSpPr>
        <p:spPr>
          <a:xfrm>
            <a:off x="-838200" y="-873726"/>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DB847A-AA8F-0F32-1CF0-0876851C03E7}"/>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8DDA9-2A69-1EBD-E0D9-BF504F9DAE75}"/>
              </a:ext>
            </a:extLst>
          </p:cNvPr>
          <p:cNvSpPr>
            <a:spLocks noGrp="1"/>
          </p:cNvSpPr>
          <p:nvPr>
            <p:ph type="title"/>
          </p:nvPr>
        </p:nvSpPr>
        <p:spPr>
          <a:xfrm>
            <a:off x="158961" y="1440943"/>
            <a:ext cx="3886200" cy="1362075"/>
          </a:xfrm>
        </p:spPr>
        <p:txBody>
          <a:bodyPr/>
          <a:lstStyle/>
          <a:p>
            <a:pPr algn="ctr"/>
            <a:r>
              <a:rPr lang="en-US" dirty="0">
                <a:solidFill>
                  <a:schemeClr val="bg1"/>
                </a:solidFill>
              </a:rPr>
              <a:t>Progress in PP1</a:t>
            </a:r>
          </a:p>
        </p:txBody>
      </p:sp>
      <p:sp>
        <p:nvSpPr>
          <p:cNvPr id="14" name="Freeform 11">
            <a:extLst>
              <a:ext uri="{FF2B5EF4-FFF2-40B4-BE49-F238E27FC236}">
                <a16:creationId xmlns:a16="http://schemas.microsoft.com/office/drawing/2014/main" id="{B23787F6-8352-BF71-8449-A378039326A8}"/>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Tree>
    <p:extLst>
      <p:ext uri="{BB962C8B-B14F-4D97-AF65-F5344CB8AC3E}">
        <p14:creationId xmlns:p14="http://schemas.microsoft.com/office/powerpoint/2010/main" val="2910809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86F03-B0A9-F5F1-0B22-52E66D8F58E7}"/>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7998BDAA-37A6-55C6-767D-355A199BA51B}"/>
              </a:ext>
            </a:extLst>
          </p:cNvPr>
          <p:cNvSpPr/>
          <p:nvPr/>
        </p:nvSpPr>
        <p:spPr>
          <a:xfrm>
            <a:off x="151783" y="-675332"/>
            <a:ext cx="2209749" cy="3216895"/>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dirty="0"/>
          </a:p>
        </p:txBody>
      </p:sp>
      <p:sp>
        <p:nvSpPr>
          <p:cNvPr id="14" name="Freeform 6">
            <a:extLst>
              <a:ext uri="{FF2B5EF4-FFF2-40B4-BE49-F238E27FC236}">
                <a16:creationId xmlns:a16="http://schemas.microsoft.com/office/drawing/2014/main" id="{A6088DCE-DD59-15B8-1904-6A590D398838}"/>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1CADFD41-3BDF-3688-A8BC-122AFF95CFA0}"/>
              </a:ext>
            </a:extLst>
          </p:cNvPr>
          <p:cNvSpPr txBox="1"/>
          <p:nvPr/>
        </p:nvSpPr>
        <p:spPr>
          <a:xfrm>
            <a:off x="1700" y="849841"/>
            <a:ext cx="2535280" cy="1077218"/>
          </a:xfrm>
          <a:prstGeom prst="rect">
            <a:avLst/>
          </a:prstGeom>
          <a:noFill/>
        </p:spPr>
        <p:txBody>
          <a:bodyPr wrap="square" rtlCol="0">
            <a:spAutoFit/>
          </a:bodyPr>
          <a:lstStyle/>
          <a:p>
            <a:pPr algn="ctr"/>
            <a:r>
              <a:rPr lang="en-US" sz="3200" dirty="0">
                <a:solidFill>
                  <a:schemeClr val="bg1"/>
                </a:solidFill>
              </a:rPr>
              <a:t>Model Training</a:t>
            </a:r>
          </a:p>
        </p:txBody>
      </p:sp>
      <p:grpSp>
        <p:nvGrpSpPr>
          <p:cNvPr id="2" name="Group 1">
            <a:extLst>
              <a:ext uri="{FF2B5EF4-FFF2-40B4-BE49-F238E27FC236}">
                <a16:creationId xmlns:a16="http://schemas.microsoft.com/office/drawing/2014/main" id="{1633D9AE-5E1F-31FE-71C7-BA6F9A2015AC}"/>
              </a:ext>
            </a:extLst>
          </p:cNvPr>
          <p:cNvGrpSpPr/>
          <p:nvPr/>
        </p:nvGrpSpPr>
        <p:grpSpPr>
          <a:xfrm>
            <a:off x="-533400" y="0"/>
            <a:ext cx="13335000" cy="6660196"/>
            <a:chOff x="-533400" y="0"/>
            <a:chExt cx="13335000" cy="6660196"/>
          </a:xfrm>
        </p:grpSpPr>
        <p:sp>
          <p:nvSpPr>
            <p:cNvPr id="7" name="Rectangle 6">
              <a:extLst>
                <a:ext uri="{FF2B5EF4-FFF2-40B4-BE49-F238E27FC236}">
                  <a16:creationId xmlns:a16="http://schemas.microsoft.com/office/drawing/2014/main" id="{397324C1-603F-77D4-294A-ECB705827726}"/>
                </a:ext>
              </a:extLst>
            </p:cNvPr>
            <p:cNvSpPr/>
            <p:nvPr/>
          </p:nvSpPr>
          <p:spPr>
            <a:xfrm>
              <a:off x="-533400" y="0"/>
              <a:ext cx="13335000" cy="6660196"/>
            </a:xfrm>
            <a:prstGeom prst="rect">
              <a:avLst/>
            </a:prstGeom>
            <a:noFill/>
          </p:spPr>
          <p:txBody>
            <a:bodyPr/>
            <a:lstStyle/>
            <a:p>
              <a:endParaRPr lang="en-US"/>
            </a:p>
          </p:txBody>
        </p:sp>
        <p:sp>
          <p:nvSpPr>
            <p:cNvPr id="8" name="Rectangle 7">
              <a:extLst>
                <a:ext uri="{FF2B5EF4-FFF2-40B4-BE49-F238E27FC236}">
                  <a16:creationId xmlns:a16="http://schemas.microsoft.com/office/drawing/2014/main" id="{ED61F433-4521-0C78-8F94-E24ED51A1FEF}"/>
                </a:ext>
              </a:extLst>
            </p:cNvPr>
            <p:cNvSpPr/>
            <p:nvPr/>
          </p:nvSpPr>
          <p:spPr>
            <a:xfrm>
              <a:off x="2712427" y="15234"/>
              <a:ext cx="2964140" cy="2746432"/>
            </a:xfrm>
            <a:prstGeom prst="rect">
              <a:avLst/>
            </a:prstGeom>
            <a:blipFill rotWithShape="1">
              <a:blip r:embed="rId4"/>
              <a:srcRect/>
              <a:stretch>
                <a:fillRect t="-7000" b="-7000"/>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Freeform: Shape 8">
              <a:extLst>
                <a:ext uri="{FF2B5EF4-FFF2-40B4-BE49-F238E27FC236}">
                  <a16:creationId xmlns:a16="http://schemas.microsoft.com/office/drawing/2014/main" id="{123E99F4-A2DC-F099-DE3E-128C647AE7C3}"/>
                </a:ext>
              </a:extLst>
            </p:cNvPr>
            <p:cNvSpPr/>
            <p:nvPr/>
          </p:nvSpPr>
          <p:spPr>
            <a:xfrm>
              <a:off x="3124194" y="2667003"/>
              <a:ext cx="2834340" cy="552734"/>
            </a:xfrm>
            <a:custGeom>
              <a:avLst/>
              <a:gdLst>
                <a:gd name="connsiteX0" fmla="*/ 0 w 2834340"/>
                <a:gd name="connsiteY0" fmla="*/ 0 h 552734"/>
                <a:gd name="connsiteX1" fmla="*/ 1653365 w 2834340"/>
                <a:gd name="connsiteY1" fmla="*/ 0 h 552734"/>
                <a:gd name="connsiteX2" fmla="*/ 1991124 w 2834340"/>
                <a:gd name="connsiteY2" fmla="*/ -59143 h 552734"/>
                <a:gd name="connsiteX3" fmla="*/ 2361950 w 2834340"/>
                <a:gd name="connsiteY3" fmla="*/ 0 h 552734"/>
                <a:gd name="connsiteX4" fmla="*/ 2834340 w 2834340"/>
                <a:gd name="connsiteY4" fmla="*/ 0 h 552734"/>
                <a:gd name="connsiteX5" fmla="*/ 2834340 w 2834340"/>
                <a:gd name="connsiteY5" fmla="*/ 92122 h 552734"/>
                <a:gd name="connsiteX6" fmla="*/ 2834340 w 2834340"/>
                <a:gd name="connsiteY6" fmla="*/ 92122 h 552734"/>
                <a:gd name="connsiteX7" fmla="*/ 2834340 w 2834340"/>
                <a:gd name="connsiteY7" fmla="*/ 230306 h 552734"/>
                <a:gd name="connsiteX8" fmla="*/ 2834340 w 2834340"/>
                <a:gd name="connsiteY8" fmla="*/ 552734 h 552734"/>
                <a:gd name="connsiteX9" fmla="*/ 2361950 w 2834340"/>
                <a:gd name="connsiteY9" fmla="*/ 552734 h 552734"/>
                <a:gd name="connsiteX10" fmla="*/ 1653365 w 2834340"/>
                <a:gd name="connsiteY10" fmla="*/ 552734 h 552734"/>
                <a:gd name="connsiteX11" fmla="*/ 1653365 w 2834340"/>
                <a:gd name="connsiteY11" fmla="*/ 552734 h 552734"/>
                <a:gd name="connsiteX12" fmla="*/ 0 w 2834340"/>
                <a:gd name="connsiteY12" fmla="*/ 552734 h 552734"/>
                <a:gd name="connsiteX13" fmla="*/ 0 w 2834340"/>
                <a:gd name="connsiteY13" fmla="*/ 230306 h 552734"/>
                <a:gd name="connsiteX14" fmla="*/ 0 w 2834340"/>
                <a:gd name="connsiteY14" fmla="*/ 92122 h 552734"/>
                <a:gd name="connsiteX15" fmla="*/ 0 w 2834340"/>
                <a:gd name="connsiteY15" fmla="*/ 92122 h 552734"/>
                <a:gd name="connsiteX16" fmla="*/ 0 w 2834340"/>
                <a:gd name="connsiteY16" fmla="*/ 0 h 55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4340" h="552734">
                  <a:moveTo>
                    <a:pt x="0" y="0"/>
                  </a:moveTo>
                  <a:lnTo>
                    <a:pt x="1653365" y="0"/>
                  </a:lnTo>
                  <a:lnTo>
                    <a:pt x="1991124" y="-59143"/>
                  </a:lnTo>
                  <a:lnTo>
                    <a:pt x="2361950" y="0"/>
                  </a:lnTo>
                  <a:lnTo>
                    <a:pt x="2834340" y="0"/>
                  </a:lnTo>
                  <a:lnTo>
                    <a:pt x="2834340" y="92122"/>
                  </a:lnTo>
                  <a:lnTo>
                    <a:pt x="2834340" y="92122"/>
                  </a:lnTo>
                  <a:lnTo>
                    <a:pt x="2834340" y="230306"/>
                  </a:lnTo>
                  <a:lnTo>
                    <a:pt x="2834340" y="552734"/>
                  </a:lnTo>
                  <a:lnTo>
                    <a:pt x="2361950" y="552734"/>
                  </a:lnTo>
                  <a:lnTo>
                    <a:pt x="1653365" y="552734"/>
                  </a:lnTo>
                  <a:lnTo>
                    <a:pt x="1653365" y="552734"/>
                  </a:lnTo>
                  <a:lnTo>
                    <a:pt x="0" y="552734"/>
                  </a:lnTo>
                  <a:lnTo>
                    <a:pt x="0" y="230306"/>
                  </a:lnTo>
                  <a:lnTo>
                    <a:pt x="0" y="92122"/>
                  </a:lnTo>
                  <a:lnTo>
                    <a:pt x="0" y="92122"/>
                  </a:lnTo>
                  <a:lnTo>
                    <a:pt x="0" y="0"/>
                  </a:lnTo>
                  <a:close/>
                </a:path>
              </a:pathLst>
            </a:custGeom>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Collecting data</a:t>
              </a:r>
            </a:p>
          </p:txBody>
        </p:sp>
        <p:sp>
          <p:nvSpPr>
            <p:cNvPr id="10" name="Rectangle 9">
              <a:extLst>
                <a:ext uri="{FF2B5EF4-FFF2-40B4-BE49-F238E27FC236}">
                  <a16:creationId xmlns:a16="http://schemas.microsoft.com/office/drawing/2014/main" id="{896E82FA-3B6C-DDAE-9639-156AFCC53403}"/>
                </a:ext>
              </a:extLst>
            </p:cNvPr>
            <p:cNvSpPr/>
            <p:nvPr/>
          </p:nvSpPr>
          <p:spPr>
            <a:xfrm>
              <a:off x="380993" y="3276592"/>
              <a:ext cx="3330494" cy="2664395"/>
            </a:xfrm>
            <a:prstGeom prst="rect">
              <a:avLst/>
            </a:prstGeom>
            <a:blipFill dpi="0" rotWithShape="1">
              <a:blip r:embed="rId5"/>
              <a:srcRect/>
              <a:stretch>
                <a:fillRect l="-4101" t="1105" r="-77439" b="6271"/>
              </a:stretch>
            </a:blipFill>
          </p:spPr>
          <p:style>
            <a:lnRef idx="2">
              <a:schemeClr val="lt1">
                <a:hueOff val="0"/>
                <a:satOff val="0"/>
                <a:lumOff val="0"/>
                <a:alphaOff val="0"/>
              </a:schemeClr>
            </a:lnRef>
            <a:fillRef idx="1">
              <a:scrgbClr r="0" g="0" b="0"/>
            </a:fillRef>
            <a:effectRef idx="0">
              <a:schemeClr val="accent5">
                <a:tint val="50000"/>
                <a:hueOff val="-3082"/>
                <a:satOff val="183"/>
                <a:lumOff val="-634"/>
                <a:alphaOff val="0"/>
              </a:schemeClr>
            </a:effectRef>
            <a:fontRef idx="minor">
              <a:schemeClr val="lt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3A6B16BF-17AE-7A12-FC8B-C7F3520354AD}"/>
                </a:ext>
              </a:extLst>
            </p:cNvPr>
            <p:cNvSpPr/>
            <p:nvPr/>
          </p:nvSpPr>
          <p:spPr>
            <a:xfrm>
              <a:off x="2667015" y="5795781"/>
              <a:ext cx="2955662" cy="558338"/>
            </a:xfrm>
            <a:custGeom>
              <a:avLst/>
              <a:gdLst>
                <a:gd name="connsiteX0" fmla="*/ 0 w 2955662"/>
                <a:gd name="connsiteY0" fmla="*/ 0 h 558338"/>
                <a:gd name="connsiteX1" fmla="*/ 1724136 w 2955662"/>
                <a:gd name="connsiteY1" fmla="*/ 0 h 558338"/>
                <a:gd name="connsiteX2" fmla="*/ 2076353 w 2955662"/>
                <a:gd name="connsiteY2" fmla="*/ -59742 h 558338"/>
                <a:gd name="connsiteX3" fmla="*/ 2463052 w 2955662"/>
                <a:gd name="connsiteY3" fmla="*/ 0 h 558338"/>
                <a:gd name="connsiteX4" fmla="*/ 2955662 w 2955662"/>
                <a:gd name="connsiteY4" fmla="*/ 0 h 558338"/>
                <a:gd name="connsiteX5" fmla="*/ 2955662 w 2955662"/>
                <a:gd name="connsiteY5" fmla="*/ 93056 h 558338"/>
                <a:gd name="connsiteX6" fmla="*/ 2955662 w 2955662"/>
                <a:gd name="connsiteY6" fmla="*/ 93056 h 558338"/>
                <a:gd name="connsiteX7" fmla="*/ 2955662 w 2955662"/>
                <a:gd name="connsiteY7" fmla="*/ 232641 h 558338"/>
                <a:gd name="connsiteX8" fmla="*/ 2955662 w 2955662"/>
                <a:gd name="connsiteY8" fmla="*/ 558338 h 558338"/>
                <a:gd name="connsiteX9" fmla="*/ 2463052 w 2955662"/>
                <a:gd name="connsiteY9" fmla="*/ 558338 h 558338"/>
                <a:gd name="connsiteX10" fmla="*/ 1724136 w 2955662"/>
                <a:gd name="connsiteY10" fmla="*/ 558338 h 558338"/>
                <a:gd name="connsiteX11" fmla="*/ 1724136 w 2955662"/>
                <a:gd name="connsiteY11" fmla="*/ 558338 h 558338"/>
                <a:gd name="connsiteX12" fmla="*/ 0 w 2955662"/>
                <a:gd name="connsiteY12" fmla="*/ 558338 h 558338"/>
                <a:gd name="connsiteX13" fmla="*/ 0 w 2955662"/>
                <a:gd name="connsiteY13" fmla="*/ 232641 h 558338"/>
                <a:gd name="connsiteX14" fmla="*/ 0 w 2955662"/>
                <a:gd name="connsiteY14" fmla="*/ 93056 h 558338"/>
                <a:gd name="connsiteX15" fmla="*/ 0 w 2955662"/>
                <a:gd name="connsiteY15" fmla="*/ 93056 h 558338"/>
                <a:gd name="connsiteX16" fmla="*/ 0 w 2955662"/>
                <a:gd name="connsiteY16" fmla="*/ 0 h 55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5662" h="558338">
                  <a:moveTo>
                    <a:pt x="0" y="0"/>
                  </a:moveTo>
                  <a:lnTo>
                    <a:pt x="1724136" y="0"/>
                  </a:lnTo>
                  <a:lnTo>
                    <a:pt x="2076353" y="-59742"/>
                  </a:lnTo>
                  <a:lnTo>
                    <a:pt x="2463052" y="0"/>
                  </a:lnTo>
                  <a:lnTo>
                    <a:pt x="2955662" y="0"/>
                  </a:lnTo>
                  <a:lnTo>
                    <a:pt x="2955662" y="93056"/>
                  </a:lnTo>
                  <a:lnTo>
                    <a:pt x="2955662" y="93056"/>
                  </a:lnTo>
                  <a:lnTo>
                    <a:pt x="2955662" y="232641"/>
                  </a:lnTo>
                  <a:lnTo>
                    <a:pt x="2955662" y="558338"/>
                  </a:lnTo>
                  <a:lnTo>
                    <a:pt x="2463052" y="558338"/>
                  </a:lnTo>
                  <a:lnTo>
                    <a:pt x="1724136" y="558338"/>
                  </a:lnTo>
                  <a:lnTo>
                    <a:pt x="1724136" y="558338"/>
                  </a:lnTo>
                  <a:lnTo>
                    <a:pt x="0" y="558338"/>
                  </a:lnTo>
                  <a:lnTo>
                    <a:pt x="0" y="232641"/>
                  </a:lnTo>
                  <a:lnTo>
                    <a:pt x="0" y="93056"/>
                  </a:lnTo>
                  <a:lnTo>
                    <a:pt x="0" y="93056"/>
                  </a:lnTo>
                  <a:lnTo>
                    <a:pt x="0" y="0"/>
                  </a:lnTo>
                  <a:close/>
                </a:path>
              </a:pathLst>
            </a:custGeom>
          </p:spPr>
          <p:style>
            <a:lnRef idx="2">
              <a:schemeClr val="lt1">
                <a:hueOff val="0"/>
                <a:satOff val="0"/>
                <a:lumOff val="0"/>
                <a:alphaOff val="0"/>
              </a:schemeClr>
            </a:lnRef>
            <a:fillRef idx="1">
              <a:schemeClr val="accent5">
                <a:shade val="50000"/>
                <a:hueOff val="112890"/>
                <a:satOff val="2541"/>
                <a:lumOff val="19660"/>
                <a:alphaOff val="0"/>
              </a:schemeClr>
            </a:fillRef>
            <a:effectRef idx="0">
              <a:schemeClr val="accent5">
                <a:shade val="50000"/>
                <a:hueOff val="112890"/>
                <a:satOff val="2541"/>
                <a:lumOff val="1966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Training the model</a:t>
              </a:r>
            </a:p>
          </p:txBody>
        </p:sp>
        <p:sp>
          <p:nvSpPr>
            <p:cNvPr id="12" name="Rectangle 11">
              <a:extLst>
                <a:ext uri="{FF2B5EF4-FFF2-40B4-BE49-F238E27FC236}">
                  <a16:creationId xmlns:a16="http://schemas.microsoft.com/office/drawing/2014/main" id="{8AE0BB78-B8CC-3CB9-C450-3AE38E9528BB}"/>
                </a:ext>
              </a:extLst>
            </p:cNvPr>
            <p:cNvSpPr/>
            <p:nvPr/>
          </p:nvSpPr>
          <p:spPr>
            <a:xfrm>
              <a:off x="7010408" y="98261"/>
              <a:ext cx="3330494" cy="2664395"/>
            </a:xfrm>
            <a:prstGeom prst="rect">
              <a:avLst/>
            </a:prstGeom>
            <a:blipFill dpi="0" rotWithShape="1">
              <a:blip r:embed="rId6"/>
              <a:srcRect/>
              <a:stretch>
                <a:fillRect l="-28540" t="-9042" r="-39460" b="9042"/>
              </a:stretch>
            </a:blipFill>
          </p:spPr>
          <p:style>
            <a:lnRef idx="2">
              <a:schemeClr val="lt1">
                <a:hueOff val="0"/>
                <a:satOff val="0"/>
                <a:lumOff val="0"/>
                <a:alphaOff val="0"/>
              </a:schemeClr>
            </a:lnRef>
            <a:fillRef idx="1">
              <a:scrgbClr r="0" g="0" b="0"/>
            </a:fillRef>
            <a:effectRef idx="0">
              <a:schemeClr val="accent5">
                <a:tint val="50000"/>
                <a:hueOff val="-6163"/>
                <a:satOff val="365"/>
                <a:lumOff val="-1268"/>
                <a:alphaOff val="0"/>
              </a:schemeClr>
            </a:effectRef>
            <a:fontRef idx="minor">
              <a:schemeClr val="lt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1EAB021A-E8B0-59CE-914C-C31AE2C72033}"/>
                </a:ext>
              </a:extLst>
            </p:cNvPr>
            <p:cNvSpPr/>
            <p:nvPr/>
          </p:nvSpPr>
          <p:spPr>
            <a:xfrm>
              <a:off x="7422310" y="2524959"/>
              <a:ext cx="2955662" cy="558338"/>
            </a:xfrm>
            <a:custGeom>
              <a:avLst/>
              <a:gdLst>
                <a:gd name="connsiteX0" fmla="*/ 0 w 2955662"/>
                <a:gd name="connsiteY0" fmla="*/ 0 h 558338"/>
                <a:gd name="connsiteX1" fmla="*/ 1724136 w 2955662"/>
                <a:gd name="connsiteY1" fmla="*/ 0 h 558338"/>
                <a:gd name="connsiteX2" fmla="*/ 2076353 w 2955662"/>
                <a:gd name="connsiteY2" fmla="*/ -59742 h 558338"/>
                <a:gd name="connsiteX3" fmla="*/ 2463052 w 2955662"/>
                <a:gd name="connsiteY3" fmla="*/ 0 h 558338"/>
                <a:gd name="connsiteX4" fmla="*/ 2955662 w 2955662"/>
                <a:gd name="connsiteY4" fmla="*/ 0 h 558338"/>
                <a:gd name="connsiteX5" fmla="*/ 2955662 w 2955662"/>
                <a:gd name="connsiteY5" fmla="*/ 93056 h 558338"/>
                <a:gd name="connsiteX6" fmla="*/ 2955662 w 2955662"/>
                <a:gd name="connsiteY6" fmla="*/ 93056 h 558338"/>
                <a:gd name="connsiteX7" fmla="*/ 2955662 w 2955662"/>
                <a:gd name="connsiteY7" fmla="*/ 232641 h 558338"/>
                <a:gd name="connsiteX8" fmla="*/ 2955662 w 2955662"/>
                <a:gd name="connsiteY8" fmla="*/ 558338 h 558338"/>
                <a:gd name="connsiteX9" fmla="*/ 2463052 w 2955662"/>
                <a:gd name="connsiteY9" fmla="*/ 558338 h 558338"/>
                <a:gd name="connsiteX10" fmla="*/ 1724136 w 2955662"/>
                <a:gd name="connsiteY10" fmla="*/ 558338 h 558338"/>
                <a:gd name="connsiteX11" fmla="*/ 1724136 w 2955662"/>
                <a:gd name="connsiteY11" fmla="*/ 558338 h 558338"/>
                <a:gd name="connsiteX12" fmla="*/ 0 w 2955662"/>
                <a:gd name="connsiteY12" fmla="*/ 558338 h 558338"/>
                <a:gd name="connsiteX13" fmla="*/ 0 w 2955662"/>
                <a:gd name="connsiteY13" fmla="*/ 232641 h 558338"/>
                <a:gd name="connsiteX14" fmla="*/ 0 w 2955662"/>
                <a:gd name="connsiteY14" fmla="*/ 93056 h 558338"/>
                <a:gd name="connsiteX15" fmla="*/ 0 w 2955662"/>
                <a:gd name="connsiteY15" fmla="*/ 93056 h 558338"/>
                <a:gd name="connsiteX16" fmla="*/ 0 w 2955662"/>
                <a:gd name="connsiteY16" fmla="*/ 0 h 55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5662" h="558338">
                  <a:moveTo>
                    <a:pt x="0" y="0"/>
                  </a:moveTo>
                  <a:lnTo>
                    <a:pt x="1724136" y="0"/>
                  </a:lnTo>
                  <a:lnTo>
                    <a:pt x="2076353" y="-59742"/>
                  </a:lnTo>
                  <a:lnTo>
                    <a:pt x="2463052" y="0"/>
                  </a:lnTo>
                  <a:lnTo>
                    <a:pt x="2955662" y="0"/>
                  </a:lnTo>
                  <a:lnTo>
                    <a:pt x="2955662" y="93056"/>
                  </a:lnTo>
                  <a:lnTo>
                    <a:pt x="2955662" y="93056"/>
                  </a:lnTo>
                  <a:lnTo>
                    <a:pt x="2955662" y="232641"/>
                  </a:lnTo>
                  <a:lnTo>
                    <a:pt x="2955662" y="558338"/>
                  </a:lnTo>
                  <a:lnTo>
                    <a:pt x="2463052" y="558338"/>
                  </a:lnTo>
                  <a:lnTo>
                    <a:pt x="1724136" y="558338"/>
                  </a:lnTo>
                  <a:lnTo>
                    <a:pt x="1724136" y="558338"/>
                  </a:lnTo>
                  <a:lnTo>
                    <a:pt x="0" y="558338"/>
                  </a:lnTo>
                  <a:lnTo>
                    <a:pt x="0" y="232641"/>
                  </a:lnTo>
                  <a:lnTo>
                    <a:pt x="0" y="93056"/>
                  </a:lnTo>
                  <a:lnTo>
                    <a:pt x="0" y="93056"/>
                  </a:lnTo>
                  <a:lnTo>
                    <a:pt x="0" y="0"/>
                  </a:lnTo>
                  <a:close/>
                </a:path>
              </a:pathLst>
            </a:custGeom>
          </p:spPr>
          <p:style>
            <a:lnRef idx="2">
              <a:schemeClr val="lt1">
                <a:hueOff val="0"/>
                <a:satOff val="0"/>
                <a:lumOff val="0"/>
                <a:alphaOff val="0"/>
              </a:schemeClr>
            </a:lnRef>
            <a:fillRef idx="1">
              <a:schemeClr val="accent5">
                <a:shade val="50000"/>
                <a:hueOff val="225780"/>
                <a:satOff val="5082"/>
                <a:lumOff val="39321"/>
                <a:alphaOff val="0"/>
              </a:schemeClr>
            </a:fillRef>
            <a:effectRef idx="0">
              <a:schemeClr val="accent5">
                <a:shade val="50000"/>
                <a:hueOff val="225780"/>
                <a:satOff val="5082"/>
                <a:lumOff val="39321"/>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Collected data</a:t>
              </a:r>
            </a:p>
          </p:txBody>
        </p:sp>
        <p:sp>
          <p:nvSpPr>
            <p:cNvPr id="16" name="Rectangle 15">
              <a:extLst>
                <a:ext uri="{FF2B5EF4-FFF2-40B4-BE49-F238E27FC236}">
                  <a16:creationId xmlns:a16="http://schemas.microsoft.com/office/drawing/2014/main" id="{C0FD98AD-9128-65DA-8FD0-55D0EA720E76}"/>
                </a:ext>
              </a:extLst>
            </p:cNvPr>
            <p:cNvSpPr/>
            <p:nvPr/>
          </p:nvSpPr>
          <p:spPr>
            <a:xfrm>
              <a:off x="8305815" y="3200389"/>
              <a:ext cx="3330494" cy="2664395"/>
            </a:xfrm>
            <a:prstGeom prst="rect">
              <a:avLst/>
            </a:prstGeom>
            <a:blipFill dpi="0" rotWithShape="1">
              <a:blip r:embed="rId7"/>
              <a:srcRect/>
              <a:stretch>
                <a:fillRect l="-20591" r="-1409"/>
              </a:stretch>
            </a:blipFill>
          </p:spPr>
          <p:style>
            <a:lnRef idx="2">
              <a:schemeClr val="lt1">
                <a:hueOff val="0"/>
                <a:satOff val="0"/>
                <a:lumOff val="0"/>
                <a:alphaOff val="0"/>
              </a:schemeClr>
            </a:lnRef>
            <a:fillRef idx="1">
              <a:scrgbClr r="0" g="0" b="0"/>
            </a:fillRef>
            <a:effectRef idx="0">
              <a:schemeClr val="accent5">
                <a:tint val="50000"/>
                <a:hueOff val="-9245"/>
                <a:satOff val="548"/>
                <a:lumOff val="-1902"/>
                <a:alphaOff val="0"/>
              </a:schemeClr>
            </a:effectRef>
            <a:fontRef idx="minor">
              <a:schemeClr val="lt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E913E9BB-EC91-0FD8-7736-7221753CDFC0}"/>
                </a:ext>
              </a:extLst>
            </p:cNvPr>
            <p:cNvSpPr/>
            <p:nvPr/>
          </p:nvSpPr>
          <p:spPr>
            <a:xfrm>
              <a:off x="9067785" y="5785935"/>
              <a:ext cx="2744200" cy="556035"/>
            </a:xfrm>
            <a:custGeom>
              <a:avLst/>
              <a:gdLst>
                <a:gd name="connsiteX0" fmla="*/ 0 w 2744200"/>
                <a:gd name="connsiteY0" fmla="*/ 0 h 556035"/>
                <a:gd name="connsiteX1" fmla="*/ 1600783 w 2744200"/>
                <a:gd name="connsiteY1" fmla="*/ 0 h 556035"/>
                <a:gd name="connsiteX2" fmla="*/ 1927801 w 2744200"/>
                <a:gd name="connsiteY2" fmla="*/ -59496 h 556035"/>
                <a:gd name="connsiteX3" fmla="*/ 2286833 w 2744200"/>
                <a:gd name="connsiteY3" fmla="*/ 0 h 556035"/>
                <a:gd name="connsiteX4" fmla="*/ 2744200 w 2744200"/>
                <a:gd name="connsiteY4" fmla="*/ 0 h 556035"/>
                <a:gd name="connsiteX5" fmla="*/ 2744200 w 2744200"/>
                <a:gd name="connsiteY5" fmla="*/ 92673 h 556035"/>
                <a:gd name="connsiteX6" fmla="*/ 2744200 w 2744200"/>
                <a:gd name="connsiteY6" fmla="*/ 92673 h 556035"/>
                <a:gd name="connsiteX7" fmla="*/ 2744200 w 2744200"/>
                <a:gd name="connsiteY7" fmla="*/ 231681 h 556035"/>
                <a:gd name="connsiteX8" fmla="*/ 2744200 w 2744200"/>
                <a:gd name="connsiteY8" fmla="*/ 556035 h 556035"/>
                <a:gd name="connsiteX9" fmla="*/ 2286833 w 2744200"/>
                <a:gd name="connsiteY9" fmla="*/ 556035 h 556035"/>
                <a:gd name="connsiteX10" fmla="*/ 1600783 w 2744200"/>
                <a:gd name="connsiteY10" fmla="*/ 556035 h 556035"/>
                <a:gd name="connsiteX11" fmla="*/ 1600783 w 2744200"/>
                <a:gd name="connsiteY11" fmla="*/ 556035 h 556035"/>
                <a:gd name="connsiteX12" fmla="*/ 0 w 2744200"/>
                <a:gd name="connsiteY12" fmla="*/ 556035 h 556035"/>
                <a:gd name="connsiteX13" fmla="*/ 0 w 2744200"/>
                <a:gd name="connsiteY13" fmla="*/ 231681 h 556035"/>
                <a:gd name="connsiteX14" fmla="*/ 0 w 2744200"/>
                <a:gd name="connsiteY14" fmla="*/ 92673 h 556035"/>
                <a:gd name="connsiteX15" fmla="*/ 0 w 2744200"/>
                <a:gd name="connsiteY15" fmla="*/ 92673 h 556035"/>
                <a:gd name="connsiteX16" fmla="*/ 0 w 2744200"/>
                <a:gd name="connsiteY16" fmla="*/ 0 h 55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4200" h="556035">
                  <a:moveTo>
                    <a:pt x="0" y="0"/>
                  </a:moveTo>
                  <a:lnTo>
                    <a:pt x="1600783" y="0"/>
                  </a:lnTo>
                  <a:lnTo>
                    <a:pt x="1927801" y="-59496"/>
                  </a:lnTo>
                  <a:lnTo>
                    <a:pt x="2286833" y="0"/>
                  </a:lnTo>
                  <a:lnTo>
                    <a:pt x="2744200" y="0"/>
                  </a:lnTo>
                  <a:lnTo>
                    <a:pt x="2744200" y="92673"/>
                  </a:lnTo>
                  <a:lnTo>
                    <a:pt x="2744200" y="92673"/>
                  </a:lnTo>
                  <a:lnTo>
                    <a:pt x="2744200" y="231681"/>
                  </a:lnTo>
                  <a:lnTo>
                    <a:pt x="2744200" y="556035"/>
                  </a:lnTo>
                  <a:lnTo>
                    <a:pt x="2286833" y="556035"/>
                  </a:lnTo>
                  <a:lnTo>
                    <a:pt x="1600783" y="556035"/>
                  </a:lnTo>
                  <a:lnTo>
                    <a:pt x="1600783" y="556035"/>
                  </a:lnTo>
                  <a:lnTo>
                    <a:pt x="0" y="556035"/>
                  </a:lnTo>
                  <a:lnTo>
                    <a:pt x="0" y="231681"/>
                  </a:lnTo>
                  <a:lnTo>
                    <a:pt x="0" y="92673"/>
                  </a:lnTo>
                  <a:lnTo>
                    <a:pt x="0" y="92673"/>
                  </a:lnTo>
                  <a:lnTo>
                    <a:pt x="0" y="0"/>
                  </a:lnTo>
                  <a:close/>
                </a:path>
              </a:pathLst>
            </a:custGeom>
          </p:spPr>
          <p:style>
            <a:lnRef idx="2">
              <a:schemeClr val="lt1">
                <a:hueOff val="0"/>
                <a:satOff val="0"/>
                <a:lumOff val="0"/>
                <a:alphaOff val="0"/>
              </a:schemeClr>
            </a:lnRef>
            <a:fillRef idx="1">
              <a:schemeClr val="accent5">
                <a:shade val="50000"/>
                <a:hueOff val="112890"/>
                <a:satOff val="2541"/>
                <a:lumOff val="19660"/>
                <a:alphaOff val="0"/>
              </a:schemeClr>
            </a:fillRef>
            <a:effectRef idx="0">
              <a:schemeClr val="accent5">
                <a:shade val="50000"/>
                <a:hueOff val="112890"/>
                <a:satOff val="2541"/>
                <a:lumOff val="1966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Output</a:t>
              </a:r>
            </a:p>
          </p:txBody>
        </p:sp>
      </p:grpSp>
      <p:sp>
        <p:nvSpPr>
          <p:cNvPr id="6" name="Rectangle 5">
            <a:extLst>
              <a:ext uri="{FF2B5EF4-FFF2-40B4-BE49-F238E27FC236}">
                <a16:creationId xmlns:a16="http://schemas.microsoft.com/office/drawing/2014/main" id="{980372D1-D70F-15CC-0E06-3C5636937713}"/>
              </a:ext>
            </a:extLst>
          </p:cNvPr>
          <p:cNvSpPr/>
          <p:nvPr/>
        </p:nvSpPr>
        <p:spPr>
          <a:xfrm>
            <a:off x="2971800" y="650843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pic>
        <p:nvPicPr>
          <p:cNvPr id="3" name="Picture 2">
            <a:extLst>
              <a:ext uri="{FF2B5EF4-FFF2-40B4-BE49-F238E27FC236}">
                <a16:creationId xmlns:a16="http://schemas.microsoft.com/office/drawing/2014/main" id="{92B9F999-70FD-5752-6C9D-5BD610186CEE}"/>
              </a:ext>
            </a:extLst>
          </p:cNvPr>
          <p:cNvPicPr>
            <a:picLocks noChangeAspect="1"/>
          </p:cNvPicPr>
          <p:nvPr/>
        </p:nvPicPr>
        <p:blipFill>
          <a:blip r:embed="rId8"/>
          <a:stretch>
            <a:fillRect/>
          </a:stretch>
        </p:blipFill>
        <p:spPr>
          <a:xfrm>
            <a:off x="3962400" y="3429000"/>
            <a:ext cx="3654675" cy="2355235"/>
          </a:xfrm>
          <a:prstGeom prst="rect">
            <a:avLst/>
          </a:prstGeom>
        </p:spPr>
      </p:pic>
    </p:spTree>
    <p:extLst>
      <p:ext uri="{BB962C8B-B14F-4D97-AF65-F5344CB8AC3E}">
        <p14:creationId xmlns:p14="http://schemas.microsoft.com/office/powerpoint/2010/main" val="121849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AA9E61C1-10CC-FEBF-9BEE-A8D16B012FF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9A6A0A36-1EF4-4533-2BC4-F8E1D983239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5" name="TextBox 4">
            <a:extLst>
              <a:ext uri="{FF2B5EF4-FFF2-40B4-BE49-F238E27FC236}">
                <a16:creationId xmlns:a16="http://schemas.microsoft.com/office/drawing/2014/main" id="{5A50CCD9-FFF5-A460-36B1-B158199588B4}"/>
              </a:ext>
            </a:extLst>
          </p:cNvPr>
          <p:cNvSpPr txBox="1"/>
          <p:nvPr/>
        </p:nvSpPr>
        <p:spPr>
          <a:xfrm>
            <a:off x="493615" y="582307"/>
            <a:ext cx="3200400" cy="584775"/>
          </a:xfrm>
          <a:prstGeom prst="rect">
            <a:avLst/>
          </a:prstGeom>
          <a:noFill/>
        </p:spPr>
        <p:txBody>
          <a:bodyPr wrap="square" rtlCol="0">
            <a:spAutoFit/>
          </a:bodyPr>
          <a:lstStyle/>
          <a:p>
            <a:r>
              <a:rPr lang="en-US" sz="3200" dirty="0">
                <a:solidFill>
                  <a:schemeClr val="bg1"/>
                </a:solidFill>
              </a:rPr>
              <a:t>Model Training</a:t>
            </a:r>
          </a:p>
        </p:txBody>
      </p:sp>
      <p:sp>
        <p:nvSpPr>
          <p:cNvPr id="6" name="Arrow: Right 5">
            <a:extLst>
              <a:ext uri="{FF2B5EF4-FFF2-40B4-BE49-F238E27FC236}">
                <a16:creationId xmlns:a16="http://schemas.microsoft.com/office/drawing/2014/main" id="{D7C251A5-9B48-B7A3-48CC-A8E849B51290}"/>
              </a:ext>
            </a:extLst>
          </p:cNvPr>
          <p:cNvSpPr/>
          <p:nvPr/>
        </p:nvSpPr>
        <p:spPr>
          <a:xfrm>
            <a:off x="3727654" y="3823540"/>
            <a:ext cx="1233996" cy="410592"/>
          </a:xfrm>
          <a:prstGeom prst="rightArrow">
            <a:avLst/>
          </a:prstGeom>
          <a:solidFill>
            <a:schemeClr val="accent5">
              <a:lumMod val="5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DCE5FD3-8B15-D961-EC26-54E671827313}"/>
              </a:ext>
            </a:extLst>
          </p:cNvPr>
          <p:cNvPicPr>
            <a:picLocks noChangeAspect="1"/>
          </p:cNvPicPr>
          <p:nvPr/>
        </p:nvPicPr>
        <p:blipFill>
          <a:blip r:embed="rId4">
            <a:extLst>
              <a:ext uri="{BEBA8EAE-BF5A-486C-A8C5-ECC9F3942E4B}">
                <a14:imgProps xmlns:a14="http://schemas.microsoft.com/office/drawing/2010/main">
                  <a14:imgLayer r:embed="rId5">
                    <a14:imgEffect>
                      <a14:artisticGlass/>
                    </a14:imgEffect>
                  </a14:imgLayer>
                </a14:imgProps>
              </a:ext>
            </a:extLst>
          </a:blip>
          <a:srcRect l="7963" t="4907" b="32737"/>
          <a:stretch/>
        </p:blipFill>
        <p:spPr>
          <a:xfrm>
            <a:off x="844135" y="2384491"/>
            <a:ext cx="2819400" cy="3048000"/>
          </a:xfrm>
          <a:prstGeom prst="rect">
            <a:avLst/>
          </a:prstGeom>
          <a:ln>
            <a:solidFill>
              <a:schemeClr val="accent5">
                <a:lumMod val="75000"/>
              </a:schemeClr>
            </a:solidFill>
          </a:ln>
        </p:spPr>
      </p:pic>
      <p:sp>
        <p:nvSpPr>
          <p:cNvPr id="8" name="Arrow: Right 7">
            <a:extLst>
              <a:ext uri="{FF2B5EF4-FFF2-40B4-BE49-F238E27FC236}">
                <a16:creationId xmlns:a16="http://schemas.microsoft.com/office/drawing/2014/main" id="{00B70D2F-9C0E-0066-D4AA-6FC469F38905}"/>
              </a:ext>
            </a:extLst>
          </p:cNvPr>
          <p:cNvSpPr/>
          <p:nvPr/>
        </p:nvSpPr>
        <p:spPr>
          <a:xfrm>
            <a:off x="7342832" y="3804393"/>
            <a:ext cx="1233996" cy="410592"/>
          </a:xfrm>
          <a:prstGeom prst="rightArrow">
            <a:avLst/>
          </a:prstGeom>
          <a:solidFill>
            <a:schemeClr val="accent5">
              <a:lumMod val="5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5515C6-4C8E-5463-BE9A-F65B4E5708CE}"/>
              </a:ext>
            </a:extLst>
          </p:cNvPr>
          <p:cNvSpPr/>
          <p:nvPr/>
        </p:nvSpPr>
        <p:spPr>
          <a:xfrm>
            <a:off x="8743210" y="3409853"/>
            <a:ext cx="2604655" cy="1232978"/>
          </a:xfrm>
          <a:prstGeom prst="rect">
            <a:avLst/>
          </a:prstGeom>
          <a:solidFill>
            <a:schemeClr val="accent5">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ln>
                  <a:solidFill>
                    <a:sysClr val="windowText" lastClr="000000"/>
                  </a:solidFill>
                </a:ln>
                <a:solidFill>
                  <a:sysClr val="windowText" lastClr="000000"/>
                </a:solidFill>
              </a:rPr>
              <a:t>Initial stress level</a:t>
            </a:r>
          </a:p>
        </p:txBody>
      </p:sp>
      <p:pic>
        <p:nvPicPr>
          <p:cNvPr id="3" name="Picture 2">
            <a:extLst>
              <a:ext uri="{FF2B5EF4-FFF2-40B4-BE49-F238E27FC236}">
                <a16:creationId xmlns:a16="http://schemas.microsoft.com/office/drawing/2014/main" id="{F9AB8128-A8BB-5FEF-59EE-7F14552E9EBC}"/>
              </a:ext>
            </a:extLst>
          </p:cNvPr>
          <p:cNvPicPr>
            <a:picLocks noChangeAspect="1"/>
          </p:cNvPicPr>
          <p:nvPr/>
        </p:nvPicPr>
        <p:blipFill>
          <a:blip r:embed="rId6"/>
          <a:srcRect l="8000" t="30000" r="6000" b="39644"/>
          <a:stretch/>
        </p:blipFill>
        <p:spPr>
          <a:xfrm>
            <a:off x="5029200" y="3633990"/>
            <a:ext cx="2223148" cy="784704"/>
          </a:xfrm>
          <a:prstGeom prst="rect">
            <a:avLst/>
          </a:prstGeom>
        </p:spPr>
      </p:pic>
    </p:spTree>
    <p:extLst>
      <p:ext uri="{BB962C8B-B14F-4D97-AF65-F5344CB8AC3E}">
        <p14:creationId xmlns:p14="http://schemas.microsoft.com/office/powerpoint/2010/main" val="4224848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07D54-D4AE-C56A-5E03-B6E180EE109B}"/>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8EAB4A3F-D8A7-C66B-63D4-E662EE789789}"/>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E46EF8AD-F87A-43D4-D9C6-802C66D42EA9}"/>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A641A8C5-D642-2001-E2B1-5731A31B48F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sp>
        <p:nvSpPr>
          <p:cNvPr id="5" name="TextBox 4">
            <a:extLst>
              <a:ext uri="{FF2B5EF4-FFF2-40B4-BE49-F238E27FC236}">
                <a16:creationId xmlns:a16="http://schemas.microsoft.com/office/drawing/2014/main" id="{3AB0C919-93F1-E4D7-AE44-1CF1B3EC04D5}"/>
              </a:ext>
            </a:extLst>
          </p:cNvPr>
          <p:cNvSpPr txBox="1"/>
          <p:nvPr/>
        </p:nvSpPr>
        <p:spPr>
          <a:xfrm>
            <a:off x="457200" y="542727"/>
            <a:ext cx="4724400" cy="584775"/>
          </a:xfrm>
          <a:prstGeom prst="rect">
            <a:avLst/>
          </a:prstGeom>
          <a:noFill/>
        </p:spPr>
        <p:txBody>
          <a:bodyPr wrap="square" rtlCol="0">
            <a:spAutoFit/>
          </a:bodyPr>
          <a:lstStyle/>
          <a:p>
            <a:r>
              <a:rPr lang="en-US" sz="3200" dirty="0">
                <a:solidFill>
                  <a:schemeClr val="bg1"/>
                </a:solidFill>
              </a:rPr>
              <a:t>Frontend Implementation</a:t>
            </a:r>
          </a:p>
        </p:txBody>
      </p:sp>
    </p:spTree>
    <p:extLst>
      <p:ext uri="{BB962C8B-B14F-4D97-AF65-F5344CB8AC3E}">
        <p14:creationId xmlns:p14="http://schemas.microsoft.com/office/powerpoint/2010/main" val="350719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4AE9C-376F-34FD-E042-90C74333FA4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33021BC-D076-32CA-672A-88B649589E32}"/>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339EA-6C9D-2A47-8680-FBBEEF2FB1BE}"/>
              </a:ext>
            </a:extLst>
          </p:cNvPr>
          <p:cNvSpPr>
            <a:spLocks noGrp="1"/>
          </p:cNvSpPr>
          <p:nvPr>
            <p:ph type="title"/>
          </p:nvPr>
        </p:nvSpPr>
        <p:spPr>
          <a:xfrm>
            <a:off x="3581401" y="224092"/>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8EF7E623-4381-4D2E-2D8E-5AB7F420A7DF}"/>
              </a:ext>
            </a:extLst>
          </p:cNvPr>
          <p:cNvGrpSpPr/>
          <p:nvPr/>
        </p:nvGrpSpPr>
        <p:grpSpPr>
          <a:xfrm>
            <a:off x="-5972219" y="2033230"/>
            <a:ext cx="7395190" cy="7366605"/>
            <a:chOff x="76200" y="-773870"/>
            <a:chExt cx="1516331" cy="1510470"/>
          </a:xfrm>
        </p:grpSpPr>
        <p:sp>
          <p:nvSpPr>
            <p:cNvPr id="5" name="Freeform 38">
              <a:extLst>
                <a:ext uri="{FF2B5EF4-FFF2-40B4-BE49-F238E27FC236}">
                  <a16:creationId xmlns:a16="http://schemas.microsoft.com/office/drawing/2014/main" id="{5C9D020F-A30B-459E-49B2-09ED40373B91}"/>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D344CBBA-6BF4-2BDE-90F0-F03AC246B757}"/>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40">
            <a:extLst>
              <a:ext uri="{FF2B5EF4-FFF2-40B4-BE49-F238E27FC236}">
                <a16:creationId xmlns:a16="http://schemas.microsoft.com/office/drawing/2014/main" id="{43E1F9D5-7887-67C6-C2A5-9CE966C4845D}"/>
              </a:ext>
            </a:extLst>
          </p:cNvPr>
          <p:cNvSpPr/>
          <p:nvPr/>
        </p:nvSpPr>
        <p:spPr>
          <a:xfrm>
            <a:off x="-7319384" y="-3936108"/>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4" name="Picture 23">
            <a:extLst>
              <a:ext uri="{FF2B5EF4-FFF2-40B4-BE49-F238E27FC236}">
                <a16:creationId xmlns:a16="http://schemas.microsoft.com/office/drawing/2014/main" id="{A829BA4D-2EC5-D527-E6C8-C8158DB7D8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3419" y="2033230"/>
            <a:ext cx="5580954" cy="2930781"/>
          </a:xfrm>
          <a:prstGeom prst="rect">
            <a:avLst/>
          </a:prstGeom>
        </p:spPr>
      </p:pic>
      <p:cxnSp>
        <p:nvCxnSpPr>
          <p:cNvPr id="38" name="Straight Connector 37">
            <a:extLst>
              <a:ext uri="{FF2B5EF4-FFF2-40B4-BE49-F238E27FC236}">
                <a16:creationId xmlns:a16="http://schemas.microsoft.com/office/drawing/2014/main" id="{6D82E506-B6E2-EC79-EDAA-8B2EDE9AEF5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logo with a picture of a flask&#10;&#10;Description automatically generated">
            <a:extLst>
              <a:ext uri="{FF2B5EF4-FFF2-40B4-BE49-F238E27FC236}">
                <a16:creationId xmlns:a16="http://schemas.microsoft.com/office/drawing/2014/main" id="{AC349E69-8422-D6AA-16DD-ED156DC54D0E}"/>
              </a:ext>
            </a:extLst>
          </p:cNvPr>
          <p:cNvPicPr>
            <a:picLocks noChangeAspect="1"/>
          </p:cNvPicPr>
          <p:nvPr/>
        </p:nvPicPr>
        <p:blipFill rotWithShape="1">
          <a:blip r:embed="rId5">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12" name="Picture 11">
            <a:extLst>
              <a:ext uri="{FF2B5EF4-FFF2-40B4-BE49-F238E27FC236}">
                <a16:creationId xmlns:a16="http://schemas.microsoft.com/office/drawing/2014/main" id="{D1B53070-E666-89D6-7019-FA11D128689F}"/>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4" name="Picture 13">
            <a:extLst>
              <a:ext uri="{FF2B5EF4-FFF2-40B4-BE49-F238E27FC236}">
                <a16:creationId xmlns:a16="http://schemas.microsoft.com/office/drawing/2014/main" id="{AD630D9F-91AA-A68A-0EA3-4C6BC87DEB67}"/>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5" name="Picture 14">
            <a:extLst>
              <a:ext uri="{FF2B5EF4-FFF2-40B4-BE49-F238E27FC236}">
                <a16:creationId xmlns:a16="http://schemas.microsoft.com/office/drawing/2014/main" id="{86F88108-37FC-45B4-1AE4-78F124542013}"/>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6" name="Picture 15" descr="A logo with a red and yellow drop of fire&#10;&#10;Description automatically generated">
            <a:extLst>
              <a:ext uri="{FF2B5EF4-FFF2-40B4-BE49-F238E27FC236}">
                <a16:creationId xmlns:a16="http://schemas.microsoft.com/office/drawing/2014/main" id="{F0D37C68-925D-FFCC-3734-DBC3DE7BCEF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8" name="Picture 17" descr="A logo with a blue arrow&#10;&#10;Description automatically generated">
            <a:extLst>
              <a:ext uri="{FF2B5EF4-FFF2-40B4-BE49-F238E27FC236}">
                <a16:creationId xmlns:a16="http://schemas.microsoft.com/office/drawing/2014/main" id="{D5B2D52A-F520-12DC-8607-6E8D2E736CA5}"/>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213589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382520"/>
            <a:chOff x="0" y="0"/>
            <a:chExt cx="12192000" cy="2382520"/>
          </a:xfrm>
          <a:solidFill>
            <a:srgbClr val="0A291B"/>
          </a:solidFill>
        </p:grpSpPr>
        <p:sp>
          <p:nvSpPr>
            <p:cNvPr id="3" name="object 3"/>
            <p:cNvSpPr/>
            <p:nvPr/>
          </p:nvSpPr>
          <p:spPr>
            <a:xfrm>
              <a:off x="0" y="0"/>
              <a:ext cx="12192000" cy="2382520"/>
            </a:xfrm>
            <a:custGeom>
              <a:avLst/>
              <a:gdLst/>
              <a:ahLst/>
              <a:cxnLst/>
              <a:rect l="l" t="t" r="r" b="b"/>
              <a:pathLst>
                <a:path w="12192000" h="2382520">
                  <a:moveTo>
                    <a:pt x="12192000" y="0"/>
                  </a:moveTo>
                  <a:lnTo>
                    <a:pt x="0" y="0"/>
                  </a:lnTo>
                  <a:lnTo>
                    <a:pt x="0" y="2382012"/>
                  </a:lnTo>
                  <a:lnTo>
                    <a:pt x="12192000" y="2382012"/>
                  </a:lnTo>
                  <a:lnTo>
                    <a:pt x="12192000" y="0"/>
                  </a:lnTo>
                  <a:close/>
                </a:path>
              </a:pathLst>
            </a:custGeom>
            <a:grpFill/>
          </p:spPr>
          <p:txBody>
            <a:bodyPr wrap="square" lIns="0" tIns="0" rIns="0" bIns="0" rtlCol="0"/>
            <a:lstStyle/>
            <a:p>
              <a:endParaRPr/>
            </a:p>
          </p:txBody>
        </p:sp>
        <p:pic>
          <p:nvPicPr>
            <p:cNvPr id="6" name="object 6"/>
            <p:cNvPicPr/>
            <p:nvPr/>
          </p:nvPicPr>
          <p:blipFill>
            <a:blip r:embed="rId2" cstate="print"/>
            <a:stretch>
              <a:fillRect/>
            </a:stretch>
          </p:blipFill>
          <p:spPr>
            <a:xfrm>
              <a:off x="335153" y="225838"/>
              <a:ext cx="711707" cy="710183"/>
            </a:xfrm>
            <a:prstGeom prst="rect">
              <a:avLst/>
            </a:prstGeom>
            <a:grpFill/>
          </p:spPr>
        </p:pic>
      </p:grpSp>
      <p:sp>
        <p:nvSpPr>
          <p:cNvPr id="7" name="object 7"/>
          <p:cNvSpPr txBox="1">
            <a:spLocks noGrp="1"/>
          </p:cNvSpPr>
          <p:nvPr>
            <p:ph type="title"/>
          </p:nvPr>
        </p:nvSpPr>
        <p:spPr>
          <a:xfrm>
            <a:off x="3626105" y="394301"/>
            <a:ext cx="4622800" cy="572130"/>
          </a:xfrm>
          <a:prstGeom prst="rect">
            <a:avLst/>
          </a:prstGeom>
        </p:spPr>
        <p:txBody>
          <a:bodyPr vert="horz" wrap="square" lIns="0" tIns="78917" rIns="0" bIns="0" rtlCol="0" anchor="ctr">
            <a:spAutoFit/>
          </a:bodyPr>
          <a:lstStyle/>
          <a:p>
            <a:pPr marL="615981">
              <a:spcBef>
                <a:spcPts val="100"/>
              </a:spcBef>
            </a:pPr>
            <a:r>
              <a:rPr lang="en-US" sz="3200" spc="-10" dirty="0">
                <a:solidFill>
                  <a:srgbClr val="FFFFFF"/>
                </a:solidFill>
              </a:rPr>
              <a:t>OUR TEAM</a:t>
            </a:r>
            <a:endParaRPr sz="3200" dirty="0"/>
          </a:p>
        </p:txBody>
      </p:sp>
      <p:grpSp>
        <p:nvGrpSpPr>
          <p:cNvPr id="8" name="object 8"/>
          <p:cNvGrpSpPr/>
          <p:nvPr/>
        </p:nvGrpSpPr>
        <p:grpSpPr>
          <a:xfrm>
            <a:off x="9396985" y="4573524"/>
            <a:ext cx="1298575" cy="1298575"/>
            <a:chOff x="9396983" y="4573523"/>
            <a:chExt cx="1298575" cy="1298575"/>
          </a:xfrm>
          <a:solidFill>
            <a:srgbClr val="92D050"/>
          </a:solidFill>
        </p:grpSpPr>
        <p:sp>
          <p:nvSpPr>
            <p:cNvPr id="9" name="object 9"/>
            <p:cNvSpPr/>
            <p:nvPr/>
          </p:nvSpPr>
          <p:spPr>
            <a:xfrm>
              <a:off x="9396983" y="4573523"/>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1"/>
                  </a:lnTo>
                  <a:lnTo>
                    <a:pt x="7040" y="745153"/>
                  </a:lnTo>
                  <a:lnTo>
                    <a:pt x="15651" y="791543"/>
                  </a:lnTo>
                  <a:lnTo>
                    <a:pt x="27490" y="836715"/>
                  </a:lnTo>
                  <a:lnTo>
                    <a:pt x="42430" y="880544"/>
                  </a:lnTo>
                  <a:lnTo>
                    <a:pt x="60346" y="922905"/>
                  </a:lnTo>
                  <a:lnTo>
                    <a:pt x="81112" y="963671"/>
                  </a:lnTo>
                  <a:lnTo>
                    <a:pt x="104602" y="1002717"/>
                  </a:lnTo>
                  <a:lnTo>
                    <a:pt x="130692" y="1039918"/>
                  </a:lnTo>
                  <a:lnTo>
                    <a:pt x="159255" y="1075148"/>
                  </a:lnTo>
                  <a:lnTo>
                    <a:pt x="190166" y="1108281"/>
                  </a:lnTo>
                  <a:lnTo>
                    <a:pt x="223299" y="1139192"/>
                  </a:lnTo>
                  <a:lnTo>
                    <a:pt x="258529" y="1167755"/>
                  </a:lnTo>
                  <a:lnTo>
                    <a:pt x="295730" y="1193845"/>
                  </a:lnTo>
                  <a:lnTo>
                    <a:pt x="334776" y="1217335"/>
                  </a:lnTo>
                  <a:lnTo>
                    <a:pt x="375542" y="1238101"/>
                  </a:lnTo>
                  <a:lnTo>
                    <a:pt x="417903" y="1256017"/>
                  </a:lnTo>
                  <a:lnTo>
                    <a:pt x="461732" y="1270957"/>
                  </a:lnTo>
                  <a:lnTo>
                    <a:pt x="506904" y="1282796"/>
                  </a:lnTo>
                  <a:lnTo>
                    <a:pt x="553294" y="1291407"/>
                  </a:lnTo>
                  <a:lnTo>
                    <a:pt x="600776" y="1296667"/>
                  </a:lnTo>
                  <a:lnTo>
                    <a:pt x="649224" y="1298448"/>
                  </a:lnTo>
                  <a:lnTo>
                    <a:pt x="697671" y="1296667"/>
                  </a:lnTo>
                  <a:lnTo>
                    <a:pt x="745153" y="1291407"/>
                  </a:lnTo>
                  <a:lnTo>
                    <a:pt x="791543" y="1282796"/>
                  </a:lnTo>
                  <a:lnTo>
                    <a:pt x="836715" y="1270957"/>
                  </a:lnTo>
                  <a:lnTo>
                    <a:pt x="880544" y="1256017"/>
                  </a:lnTo>
                  <a:lnTo>
                    <a:pt x="922905" y="1238101"/>
                  </a:lnTo>
                  <a:lnTo>
                    <a:pt x="963671" y="1217335"/>
                  </a:lnTo>
                  <a:lnTo>
                    <a:pt x="1002717" y="1193845"/>
                  </a:lnTo>
                  <a:lnTo>
                    <a:pt x="1039918" y="1167755"/>
                  </a:lnTo>
                  <a:lnTo>
                    <a:pt x="1075148" y="1139192"/>
                  </a:lnTo>
                  <a:lnTo>
                    <a:pt x="1108281" y="1108281"/>
                  </a:lnTo>
                  <a:lnTo>
                    <a:pt x="1139192" y="1075148"/>
                  </a:lnTo>
                  <a:lnTo>
                    <a:pt x="1167755" y="1039918"/>
                  </a:lnTo>
                  <a:lnTo>
                    <a:pt x="1193845" y="1002717"/>
                  </a:lnTo>
                  <a:lnTo>
                    <a:pt x="1217335" y="963671"/>
                  </a:lnTo>
                  <a:lnTo>
                    <a:pt x="1238101" y="922905"/>
                  </a:lnTo>
                  <a:lnTo>
                    <a:pt x="1256017" y="880544"/>
                  </a:lnTo>
                  <a:lnTo>
                    <a:pt x="1270957" y="836715"/>
                  </a:lnTo>
                  <a:lnTo>
                    <a:pt x="1282796" y="791543"/>
                  </a:lnTo>
                  <a:lnTo>
                    <a:pt x="1291407" y="745153"/>
                  </a:lnTo>
                  <a:lnTo>
                    <a:pt x="1296667" y="697671"/>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grpFill/>
            <a:ln>
              <a:solidFill>
                <a:srgbClr val="92D050"/>
              </a:solidFill>
            </a:ln>
          </p:spPr>
          <p:txBody>
            <a:bodyPr wrap="square" lIns="0" tIns="0" rIns="0" bIns="0" rtlCol="0"/>
            <a:lstStyle/>
            <a:p>
              <a:endParaRPr/>
            </a:p>
          </p:txBody>
        </p:sp>
        <p:sp>
          <p:nvSpPr>
            <p:cNvPr id="10" name="object 10"/>
            <p:cNvSpPr/>
            <p:nvPr/>
          </p:nvSpPr>
          <p:spPr>
            <a:xfrm>
              <a:off x="9396983" y="4573523"/>
              <a:ext cx="1298575" cy="1298575"/>
            </a:xfrm>
            <a:custGeom>
              <a:avLst/>
              <a:gdLst/>
              <a:ahLst/>
              <a:cxnLst/>
              <a:rect l="l" t="t" r="r" b="b"/>
              <a:pathLst>
                <a:path w="1298575" h="1298575">
                  <a:moveTo>
                    <a:pt x="0" y="649224"/>
                  </a:moveTo>
                  <a:lnTo>
                    <a:pt x="1780" y="600776"/>
                  </a:lnTo>
                  <a:lnTo>
                    <a:pt x="7040" y="553294"/>
                  </a:lnTo>
                  <a:lnTo>
                    <a:pt x="15651" y="506904"/>
                  </a:lnTo>
                  <a:lnTo>
                    <a:pt x="27490" y="461732"/>
                  </a:lnTo>
                  <a:lnTo>
                    <a:pt x="42430" y="417903"/>
                  </a:lnTo>
                  <a:lnTo>
                    <a:pt x="60346" y="375542"/>
                  </a:lnTo>
                  <a:lnTo>
                    <a:pt x="81112" y="334776"/>
                  </a:lnTo>
                  <a:lnTo>
                    <a:pt x="104602" y="295730"/>
                  </a:lnTo>
                  <a:lnTo>
                    <a:pt x="130692" y="258529"/>
                  </a:lnTo>
                  <a:lnTo>
                    <a:pt x="159255" y="223299"/>
                  </a:lnTo>
                  <a:lnTo>
                    <a:pt x="190166" y="190166"/>
                  </a:lnTo>
                  <a:lnTo>
                    <a:pt x="223299" y="159255"/>
                  </a:lnTo>
                  <a:lnTo>
                    <a:pt x="258529" y="130692"/>
                  </a:lnTo>
                  <a:lnTo>
                    <a:pt x="295730" y="104602"/>
                  </a:lnTo>
                  <a:lnTo>
                    <a:pt x="334776" y="81112"/>
                  </a:lnTo>
                  <a:lnTo>
                    <a:pt x="375542" y="60346"/>
                  </a:lnTo>
                  <a:lnTo>
                    <a:pt x="417903" y="42430"/>
                  </a:lnTo>
                  <a:lnTo>
                    <a:pt x="461732" y="27490"/>
                  </a:lnTo>
                  <a:lnTo>
                    <a:pt x="506904" y="15651"/>
                  </a:lnTo>
                  <a:lnTo>
                    <a:pt x="553294" y="7040"/>
                  </a:lnTo>
                  <a:lnTo>
                    <a:pt x="600776" y="1780"/>
                  </a:lnTo>
                  <a:lnTo>
                    <a:pt x="649224" y="0"/>
                  </a:lnTo>
                  <a:lnTo>
                    <a:pt x="697671" y="1780"/>
                  </a:lnTo>
                  <a:lnTo>
                    <a:pt x="745153" y="7040"/>
                  </a:lnTo>
                  <a:lnTo>
                    <a:pt x="791543" y="15651"/>
                  </a:lnTo>
                  <a:lnTo>
                    <a:pt x="836715" y="27490"/>
                  </a:lnTo>
                  <a:lnTo>
                    <a:pt x="880544" y="42430"/>
                  </a:lnTo>
                  <a:lnTo>
                    <a:pt x="922905" y="60346"/>
                  </a:lnTo>
                  <a:lnTo>
                    <a:pt x="963671" y="81112"/>
                  </a:lnTo>
                  <a:lnTo>
                    <a:pt x="1002717" y="104602"/>
                  </a:lnTo>
                  <a:lnTo>
                    <a:pt x="1039918" y="130692"/>
                  </a:lnTo>
                  <a:lnTo>
                    <a:pt x="1075148" y="159255"/>
                  </a:lnTo>
                  <a:lnTo>
                    <a:pt x="1108281" y="190166"/>
                  </a:lnTo>
                  <a:lnTo>
                    <a:pt x="1139192" y="223299"/>
                  </a:lnTo>
                  <a:lnTo>
                    <a:pt x="1167755" y="258529"/>
                  </a:lnTo>
                  <a:lnTo>
                    <a:pt x="1193845" y="295730"/>
                  </a:lnTo>
                  <a:lnTo>
                    <a:pt x="1217335" y="334776"/>
                  </a:lnTo>
                  <a:lnTo>
                    <a:pt x="1238101" y="375542"/>
                  </a:lnTo>
                  <a:lnTo>
                    <a:pt x="1256017" y="417903"/>
                  </a:lnTo>
                  <a:lnTo>
                    <a:pt x="1270957" y="461732"/>
                  </a:lnTo>
                  <a:lnTo>
                    <a:pt x="1282796" y="506904"/>
                  </a:lnTo>
                  <a:lnTo>
                    <a:pt x="1291407" y="553294"/>
                  </a:lnTo>
                  <a:lnTo>
                    <a:pt x="1296667" y="600776"/>
                  </a:lnTo>
                  <a:lnTo>
                    <a:pt x="1298448" y="649224"/>
                  </a:lnTo>
                  <a:lnTo>
                    <a:pt x="1296667" y="697671"/>
                  </a:lnTo>
                  <a:lnTo>
                    <a:pt x="1291407" y="745153"/>
                  </a:lnTo>
                  <a:lnTo>
                    <a:pt x="1282796" y="791543"/>
                  </a:lnTo>
                  <a:lnTo>
                    <a:pt x="1270957" y="836715"/>
                  </a:lnTo>
                  <a:lnTo>
                    <a:pt x="1256017" y="880544"/>
                  </a:lnTo>
                  <a:lnTo>
                    <a:pt x="1238101" y="922905"/>
                  </a:lnTo>
                  <a:lnTo>
                    <a:pt x="1217335" y="963671"/>
                  </a:lnTo>
                  <a:lnTo>
                    <a:pt x="1193845" y="1002717"/>
                  </a:lnTo>
                  <a:lnTo>
                    <a:pt x="1167755" y="1039918"/>
                  </a:lnTo>
                  <a:lnTo>
                    <a:pt x="1139192" y="1075148"/>
                  </a:lnTo>
                  <a:lnTo>
                    <a:pt x="1108281" y="1108281"/>
                  </a:lnTo>
                  <a:lnTo>
                    <a:pt x="1075148" y="1139192"/>
                  </a:lnTo>
                  <a:lnTo>
                    <a:pt x="1039918" y="1167755"/>
                  </a:lnTo>
                  <a:lnTo>
                    <a:pt x="1002717" y="1193845"/>
                  </a:lnTo>
                  <a:lnTo>
                    <a:pt x="963671" y="1217335"/>
                  </a:lnTo>
                  <a:lnTo>
                    <a:pt x="922905" y="1238101"/>
                  </a:lnTo>
                  <a:lnTo>
                    <a:pt x="880544" y="1256017"/>
                  </a:lnTo>
                  <a:lnTo>
                    <a:pt x="836715" y="1270957"/>
                  </a:lnTo>
                  <a:lnTo>
                    <a:pt x="791543" y="1282796"/>
                  </a:lnTo>
                  <a:lnTo>
                    <a:pt x="745153" y="1291407"/>
                  </a:lnTo>
                  <a:lnTo>
                    <a:pt x="697671" y="1296667"/>
                  </a:lnTo>
                  <a:lnTo>
                    <a:pt x="649224" y="1298448"/>
                  </a:lnTo>
                  <a:lnTo>
                    <a:pt x="600776" y="1296667"/>
                  </a:lnTo>
                  <a:lnTo>
                    <a:pt x="553294" y="1291407"/>
                  </a:lnTo>
                  <a:lnTo>
                    <a:pt x="506904" y="1282796"/>
                  </a:lnTo>
                  <a:lnTo>
                    <a:pt x="461732" y="1270957"/>
                  </a:lnTo>
                  <a:lnTo>
                    <a:pt x="417903" y="1256017"/>
                  </a:lnTo>
                  <a:lnTo>
                    <a:pt x="375542" y="1238101"/>
                  </a:lnTo>
                  <a:lnTo>
                    <a:pt x="334776" y="1217335"/>
                  </a:lnTo>
                  <a:lnTo>
                    <a:pt x="295730" y="1193845"/>
                  </a:lnTo>
                  <a:lnTo>
                    <a:pt x="258529" y="1167755"/>
                  </a:lnTo>
                  <a:lnTo>
                    <a:pt x="223299" y="1139192"/>
                  </a:lnTo>
                  <a:lnTo>
                    <a:pt x="190166" y="1108281"/>
                  </a:lnTo>
                  <a:lnTo>
                    <a:pt x="159255" y="1075148"/>
                  </a:lnTo>
                  <a:lnTo>
                    <a:pt x="130692" y="1039918"/>
                  </a:lnTo>
                  <a:lnTo>
                    <a:pt x="104602" y="1002717"/>
                  </a:lnTo>
                  <a:lnTo>
                    <a:pt x="81112" y="963671"/>
                  </a:lnTo>
                  <a:lnTo>
                    <a:pt x="60346" y="922905"/>
                  </a:lnTo>
                  <a:lnTo>
                    <a:pt x="42430" y="880544"/>
                  </a:lnTo>
                  <a:lnTo>
                    <a:pt x="27490" y="836715"/>
                  </a:lnTo>
                  <a:lnTo>
                    <a:pt x="15651" y="791543"/>
                  </a:lnTo>
                  <a:lnTo>
                    <a:pt x="7040" y="745153"/>
                  </a:lnTo>
                  <a:lnTo>
                    <a:pt x="1780" y="697671"/>
                  </a:lnTo>
                  <a:lnTo>
                    <a:pt x="0" y="649224"/>
                  </a:lnTo>
                  <a:close/>
                </a:path>
              </a:pathLst>
            </a:custGeom>
            <a:grpFill/>
            <a:ln w="76200">
              <a:solidFill>
                <a:srgbClr val="92D050"/>
              </a:solidFill>
            </a:ln>
          </p:spPr>
          <p:txBody>
            <a:bodyPr wrap="square" lIns="0" tIns="0" rIns="0" bIns="0" rtlCol="0"/>
            <a:lstStyle/>
            <a:p>
              <a:endParaRPr/>
            </a:p>
          </p:txBody>
        </p:sp>
      </p:grpSp>
      <p:sp>
        <p:nvSpPr>
          <p:cNvPr id="12" name="object 12"/>
          <p:cNvSpPr txBox="1"/>
          <p:nvPr/>
        </p:nvSpPr>
        <p:spPr>
          <a:xfrm>
            <a:off x="9558400" y="6159932"/>
            <a:ext cx="975742" cy="443711"/>
          </a:xfrm>
          <a:prstGeom prst="rect">
            <a:avLst/>
          </a:prstGeom>
        </p:spPr>
        <p:txBody>
          <a:bodyPr vert="horz" wrap="square" lIns="0" tIns="12700" rIns="0" bIns="0" rtlCol="0">
            <a:spAutoFit/>
          </a:bodyPr>
          <a:lstStyle/>
          <a:p>
            <a:pPr marL="12701">
              <a:spcBef>
                <a:spcPts val="100"/>
              </a:spcBef>
            </a:pPr>
            <a:r>
              <a:rPr lang="en-US" sz="1400" spc="-50" dirty="0" err="1">
                <a:solidFill>
                  <a:srgbClr val="585858"/>
                </a:solidFill>
                <a:latin typeface="Segoe UI"/>
                <a:cs typeface="Segoe UI"/>
              </a:rPr>
              <a:t>Gunasekera</a:t>
            </a:r>
            <a:r>
              <a:rPr lang="en-US" sz="1400" spc="-50" dirty="0">
                <a:solidFill>
                  <a:srgbClr val="585858"/>
                </a:solidFill>
                <a:latin typeface="Segoe UI"/>
                <a:cs typeface="Segoe UI"/>
              </a:rPr>
              <a:t> H.D.P.M.</a:t>
            </a:r>
            <a:endParaRPr sz="1400" dirty="0">
              <a:latin typeface="Segoe UI"/>
              <a:cs typeface="Segoe UI"/>
            </a:endParaRPr>
          </a:p>
        </p:txBody>
      </p:sp>
      <p:sp>
        <p:nvSpPr>
          <p:cNvPr id="14" name="object 14"/>
          <p:cNvSpPr/>
          <p:nvPr/>
        </p:nvSpPr>
        <p:spPr>
          <a:xfrm>
            <a:off x="2194405" y="1214667"/>
            <a:ext cx="1950720" cy="1950720"/>
          </a:xfrm>
          <a:custGeom>
            <a:avLst/>
            <a:gdLst/>
            <a:ahLst/>
            <a:cxnLst/>
            <a:rect l="l" t="t" r="r" b="b"/>
            <a:pathLst>
              <a:path w="1950720" h="1950720">
                <a:moveTo>
                  <a:pt x="975360" y="0"/>
                </a:moveTo>
                <a:lnTo>
                  <a:pt x="926674" y="1193"/>
                </a:lnTo>
                <a:lnTo>
                  <a:pt x="878607" y="4736"/>
                </a:lnTo>
                <a:lnTo>
                  <a:pt x="831215" y="10574"/>
                </a:lnTo>
                <a:lnTo>
                  <a:pt x="784553" y="18649"/>
                </a:lnTo>
                <a:lnTo>
                  <a:pt x="738676" y="28907"/>
                </a:lnTo>
                <a:lnTo>
                  <a:pt x="693642" y="41291"/>
                </a:lnTo>
                <a:lnTo>
                  <a:pt x="649505" y="55745"/>
                </a:lnTo>
                <a:lnTo>
                  <a:pt x="606321" y="72214"/>
                </a:lnTo>
                <a:lnTo>
                  <a:pt x="564147" y="90643"/>
                </a:lnTo>
                <a:lnTo>
                  <a:pt x="523039" y="110974"/>
                </a:lnTo>
                <a:lnTo>
                  <a:pt x="483051" y="133152"/>
                </a:lnTo>
                <a:lnTo>
                  <a:pt x="444240" y="157121"/>
                </a:lnTo>
                <a:lnTo>
                  <a:pt x="406662" y="182826"/>
                </a:lnTo>
                <a:lnTo>
                  <a:pt x="370373" y="210211"/>
                </a:lnTo>
                <a:lnTo>
                  <a:pt x="335428" y="239219"/>
                </a:lnTo>
                <a:lnTo>
                  <a:pt x="301884" y="269796"/>
                </a:lnTo>
                <a:lnTo>
                  <a:pt x="269796" y="301884"/>
                </a:lnTo>
                <a:lnTo>
                  <a:pt x="239219" y="335428"/>
                </a:lnTo>
                <a:lnTo>
                  <a:pt x="210211" y="370373"/>
                </a:lnTo>
                <a:lnTo>
                  <a:pt x="182826" y="406662"/>
                </a:lnTo>
                <a:lnTo>
                  <a:pt x="157121" y="444240"/>
                </a:lnTo>
                <a:lnTo>
                  <a:pt x="133152" y="483051"/>
                </a:lnTo>
                <a:lnTo>
                  <a:pt x="110974" y="523039"/>
                </a:lnTo>
                <a:lnTo>
                  <a:pt x="90643" y="564147"/>
                </a:lnTo>
                <a:lnTo>
                  <a:pt x="72214" y="606321"/>
                </a:lnTo>
                <a:lnTo>
                  <a:pt x="55745" y="649505"/>
                </a:lnTo>
                <a:lnTo>
                  <a:pt x="41291" y="693642"/>
                </a:lnTo>
                <a:lnTo>
                  <a:pt x="28907" y="738676"/>
                </a:lnTo>
                <a:lnTo>
                  <a:pt x="18649" y="784553"/>
                </a:lnTo>
                <a:lnTo>
                  <a:pt x="10574" y="831215"/>
                </a:lnTo>
                <a:lnTo>
                  <a:pt x="4736" y="878607"/>
                </a:lnTo>
                <a:lnTo>
                  <a:pt x="1193" y="926674"/>
                </a:lnTo>
                <a:lnTo>
                  <a:pt x="0" y="975360"/>
                </a:lnTo>
                <a:lnTo>
                  <a:pt x="1193" y="1024045"/>
                </a:lnTo>
                <a:lnTo>
                  <a:pt x="4736" y="1072112"/>
                </a:lnTo>
                <a:lnTo>
                  <a:pt x="10574" y="1119504"/>
                </a:lnTo>
                <a:lnTo>
                  <a:pt x="18649" y="1166166"/>
                </a:lnTo>
                <a:lnTo>
                  <a:pt x="28907" y="1212043"/>
                </a:lnTo>
                <a:lnTo>
                  <a:pt x="41291" y="1257077"/>
                </a:lnTo>
                <a:lnTo>
                  <a:pt x="55745" y="1301214"/>
                </a:lnTo>
                <a:lnTo>
                  <a:pt x="72214" y="1344398"/>
                </a:lnTo>
                <a:lnTo>
                  <a:pt x="90643" y="1386572"/>
                </a:lnTo>
                <a:lnTo>
                  <a:pt x="110974" y="1427680"/>
                </a:lnTo>
                <a:lnTo>
                  <a:pt x="133152" y="1467668"/>
                </a:lnTo>
                <a:lnTo>
                  <a:pt x="157121" y="1506479"/>
                </a:lnTo>
                <a:lnTo>
                  <a:pt x="182826" y="1544057"/>
                </a:lnTo>
                <a:lnTo>
                  <a:pt x="210211" y="1580346"/>
                </a:lnTo>
                <a:lnTo>
                  <a:pt x="239219" y="1615291"/>
                </a:lnTo>
                <a:lnTo>
                  <a:pt x="269796" y="1648835"/>
                </a:lnTo>
                <a:lnTo>
                  <a:pt x="301884" y="1680923"/>
                </a:lnTo>
                <a:lnTo>
                  <a:pt x="335428" y="1711500"/>
                </a:lnTo>
                <a:lnTo>
                  <a:pt x="370373" y="1740508"/>
                </a:lnTo>
                <a:lnTo>
                  <a:pt x="406662" y="1767893"/>
                </a:lnTo>
                <a:lnTo>
                  <a:pt x="444240" y="1793598"/>
                </a:lnTo>
                <a:lnTo>
                  <a:pt x="483051" y="1817567"/>
                </a:lnTo>
                <a:lnTo>
                  <a:pt x="523039" y="1839745"/>
                </a:lnTo>
                <a:lnTo>
                  <a:pt x="564147" y="1860076"/>
                </a:lnTo>
                <a:lnTo>
                  <a:pt x="606321" y="1878505"/>
                </a:lnTo>
                <a:lnTo>
                  <a:pt x="649505" y="1894974"/>
                </a:lnTo>
                <a:lnTo>
                  <a:pt x="693642" y="1909428"/>
                </a:lnTo>
                <a:lnTo>
                  <a:pt x="738676" y="1921812"/>
                </a:lnTo>
                <a:lnTo>
                  <a:pt x="784553" y="1932070"/>
                </a:lnTo>
                <a:lnTo>
                  <a:pt x="831215" y="1940145"/>
                </a:lnTo>
                <a:lnTo>
                  <a:pt x="878607" y="1945983"/>
                </a:lnTo>
                <a:lnTo>
                  <a:pt x="926674" y="1949526"/>
                </a:lnTo>
                <a:lnTo>
                  <a:pt x="975360" y="1950720"/>
                </a:lnTo>
                <a:lnTo>
                  <a:pt x="1024045" y="1949526"/>
                </a:lnTo>
                <a:lnTo>
                  <a:pt x="1072112" y="1945983"/>
                </a:lnTo>
                <a:lnTo>
                  <a:pt x="1119504" y="1940145"/>
                </a:lnTo>
                <a:lnTo>
                  <a:pt x="1166166" y="1932070"/>
                </a:lnTo>
                <a:lnTo>
                  <a:pt x="1212043" y="1921812"/>
                </a:lnTo>
                <a:lnTo>
                  <a:pt x="1257077" y="1909428"/>
                </a:lnTo>
                <a:lnTo>
                  <a:pt x="1301214" y="1894974"/>
                </a:lnTo>
                <a:lnTo>
                  <a:pt x="1344398" y="1878505"/>
                </a:lnTo>
                <a:lnTo>
                  <a:pt x="1386572" y="1860076"/>
                </a:lnTo>
                <a:lnTo>
                  <a:pt x="1427680" y="1839745"/>
                </a:lnTo>
                <a:lnTo>
                  <a:pt x="1467668" y="1817567"/>
                </a:lnTo>
                <a:lnTo>
                  <a:pt x="1506479" y="1793598"/>
                </a:lnTo>
                <a:lnTo>
                  <a:pt x="1544057" y="1767893"/>
                </a:lnTo>
                <a:lnTo>
                  <a:pt x="1580346" y="1740508"/>
                </a:lnTo>
                <a:lnTo>
                  <a:pt x="1615291" y="1711500"/>
                </a:lnTo>
                <a:lnTo>
                  <a:pt x="1648835" y="1680923"/>
                </a:lnTo>
                <a:lnTo>
                  <a:pt x="1680923" y="1648835"/>
                </a:lnTo>
                <a:lnTo>
                  <a:pt x="1711500" y="1615291"/>
                </a:lnTo>
                <a:lnTo>
                  <a:pt x="1740508" y="1580346"/>
                </a:lnTo>
                <a:lnTo>
                  <a:pt x="1767893" y="1544057"/>
                </a:lnTo>
                <a:lnTo>
                  <a:pt x="1793598" y="1506479"/>
                </a:lnTo>
                <a:lnTo>
                  <a:pt x="1817567" y="1467668"/>
                </a:lnTo>
                <a:lnTo>
                  <a:pt x="1839745" y="1427680"/>
                </a:lnTo>
                <a:lnTo>
                  <a:pt x="1860076" y="1386572"/>
                </a:lnTo>
                <a:lnTo>
                  <a:pt x="1878505" y="1344398"/>
                </a:lnTo>
                <a:lnTo>
                  <a:pt x="1894974" y="1301214"/>
                </a:lnTo>
                <a:lnTo>
                  <a:pt x="1909428" y="1257077"/>
                </a:lnTo>
                <a:lnTo>
                  <a:pt x="1921812" y="1212043"/>
                </a:lnTo>
                <a:lnTo>
                  <a:pt x="1932070" y="1166166"/>
                </a:lnTo>
                <a:lnTo>
                  <a:pt x="1940145" y="1119504"/>
                </a:lnTo>
                <a:lnTo>
                  <a:pt x="1945983" y="1072112"/>
                </a:lnTo>
                <a:lnTo>
                  <a:pt x="1949526" y="1024045"/>
                </a:lnTo>
                <a:lnTo>
                  <a:pt x="1950720" y="975360"/>
                </a:lnTo>
                <a:lnTo>
                  <a:pt x="1949526" y="926674"/>
                </a:lnTo>
                <a:lnTo>
                  <a:pt x="1945983" y="878607"/>
                </a:lnTo>
                <a:lnTo>
                  <a:pt x="1940145" y="831215"/>
                </a:lnTo>
                <a:lnTo>
                  <a:pt x="1932070" y="784553"/>
                </a:lnTo>
                <a:lnTo>
                  <a:pt x="1921812" y="738676"/>
                </a:lnTo>
                <a:lnTo>
                  <a:pt x="1909428" y="693642"/>
                </a:lnTo>
                <a:lnTo>
                  <a:pt x="1894974" y="649505"/>
                </a:lnTo>
                <a:lnTo>
                  <a:pt x="1878505" y="606321"/>
                </a:lnTo>
                <a:lnTo>
                  <a:pt x="1860076" y="564147"/>
                </a:lnTo>
                <a:lnTo>
                  <a:pt x="1839745" y="523039"/>
                </a:lnTo>
                <a:lnTo>
                  <a:pt x="1817567" y="483051"/>
                </a:lnTo>
                <a:lnTo>
                  <a:pt x="1793598" y="444240"/>
                </a:lnTo>
                <a:lnTo>
                  <a:pt x="1767893" y="406662"/>
                </a:lnTo>
                <a:lnTo>
                  <a:pt x="1740508" y="370373"/>
                </a:lnTo>
                <a:lnTo>
                  <a:pt x="1711500" y="335428"/>
                </a:lnTo>
                <a:lnTo>
                  <a:pt x="1680923" y="301884"/>
                </a:lnTo>
                <a:lnTo>
                  <a:pt x="1648835" y="269796"/>
                </a:lnTo>
                <a:lnTo>
                  <a:pt x="1615291" y="239219"/>
                </a:lnTo>
                <a:lnTo>
                  <a:pt x="1580346" y="210211"/>
                </a:lnTo>
                <a:lnTo>
                  <a:pt x="1544057" y="182826"/>
                </a:lnTo>
                <a:lnTo>
                  <a:pt x="1506479" y="157121"/>
                </a:lnTo>
                <a:lnTo>
                  <a:pt x="1467668" y="133152"/>
                </a:lnTo>
                <a:lnTo>
                  <a:pt x="1427680" y="110974"/>
                </a:lnTo>
                <a:lnTo>
                  <a:pt x="1386572" y="90643"/>
                </a:lnTo>
                <a:lnTo>
                  <a:pt x="1344398" y="72214"/>
                </a:lnTo>
                <a:lnTo>
                  <a:pt x="1301214" y="55745"/>
                </a:lnTo>
                <a:lnTo>
                  <a:pt x="1257077" y="41291"/>
                </a:lnTo>
                <a:lnTo>
                  <a:pt x="1212043" y="28907"/>
                </a:lnTo>
                <a:lnTo>
                  <a:pt x="1166166" y="18649"/>
                </a:lnTo>
                <a:lnTo>
                  <a:pt x="1119504" y="10574"/>
                </a:lnTo>
                <a:lnTo>
                  <a:pt x="1072112" y="4736"/>
                </a:lnTo>
                <a:lnTo>
                  <a:pt x="1024045" y="1193"/>
                </a:lnTo>
                <a:lnTo>
                  <a:pt x="975360" y="0"/>
                </a:lnTo>
                <a:close/>
              </a:path>
            </a:pathLst>
          </a:custGeom>
          <a:solidFill>
            <a:srgbClr val="006600"/>
          </a:solidFill>
        </p:spPr>
        <p:txBody>
          <a:bodyPr wrap="square" lIns="0" tIns="0" rIns="0" bIns="0" rtlCol="0"/>
          <a:lstStyle/>
          <a:p>
            <a:endParaRPr dirty="0"/>
          </a:p>
        </p:txBody>
      </p:sp>
      <p:sp>
        <p:nvSpPr>
          <p:cNvPr id="17" name="object 17"/>
          <p:cNvSpPr txBox="1"/>
          <p:nvPr/>
        </p:nvSpPr>
        <p:spPr>
          <a:xfrm>
            <a:off x="2568358" y="3038123"/>
            <a:ext cx="1838551" cy="945131"/>
          </a:xfrm>
          <a:prstGeom prst="rect">
            <a:avLst/>
          </a:prstGeom>
        </p:spPr>
        <p:txBody>
          <a:bodyPr vert="horz" wrap="square" lIns="0" tIns="161290" rIns="0" bIns="0" rtlCol="0">
            <a:spAutoFit/>
          </a:bodyPr>
          <a:lstStyle/>
          <a:p>
            <a:pPr marL="12701">
              <a:spcBef>
                <a:spcPts val="1270"/>
              </a:spcBef>
            </a:pPr>
            <a:r>
              <a:rPr sz="2400" spc="-10" dirty="0">
                <a:latin typeface="Segoe UI"/>
                <a:cs typeface="Segoe UI"/>
              </a:rPr>
              <a:t>Supervisor</a:t>
            </a:r>
            <a:endParaRPr lang="en-US" sz="2400" dirty="0">
              <a:latin typeface="Segoe UI"/>
              <a:cs typeface="Segoe UI"/>
            </a:endParaRPr>
          </a:p>
          <a:p>
            <a:pPr marL="12701">
              <a:spcBef>
                <a:spcPts val="1270"/>
              </a:spcBef>
            </a:pPr>
            <a:r>
              <a:rPr lang="en-US" sz="1600" spc="-25" dirty="0">
                <a:solidFill>
                  <a:srgbClr val="585858"/>
                </a:solidFill>
                <a:latin typeface="Segoe UI"/>
                <a:cs typeface="Segoe UI"/>
              </a:rPr>
              <a:t>Ms. </a:t>
            </a:r>
            <a:r>
              <a:rPr lang="en-US" sz="1600" spc="-25" dirty="0" err="1">
                <a:solidFill>
                  <a:srgbClr val="585858"/>
                </a:solidFill>
                <a:latin typeface="Segoe UI"/>
                <a:cs typeface="Segoe UI"/>
              </a:rPr>
              <a:t>Pipuni</a:t>
            </a:r>
            <a:r>
              <a:rPr lang="en-US" sz="1600" spc="-25" dirty="0">
                <a:solidFill>
                  <a:srgbClr val="585858"/>
                </a:solidFill>
                <a:latin typeface="Segoe UI"/>
                <a:cs typeface="Segoe UI"/>
              </a:rPr>
              <a:t> </a:t>
            </a:r>
            <a:r>
              <a:rPr lang="en-US" sz="1600" spc="-25" dirty="0" err="1">
                <a:solidFill>
                  <a:srgbClr val="585858"/>
                </a:solidFill>
                <a:latin typeface="Segoe UI"/>
                <a:cs typeface="Segoe UI"/>
              </a:rPr>
              <a:t>wijesiri</a:t>
            </a:r>
            <a:endParaRPr sz="1600" dirty="0">
              <a:latin typeface="Segoe UI"/>
              <a:cs typeface="Segoe UI"/>
            </a:endParaRPr>
          </a:p>
        </p:txBody>
      </p:sp>
      <p:sp>
        <p:nvSpPr>
          <p:cNvPr id="19" name="object 19"/>
          <p:cNvSpPr/>
          <p:nvPr/>
        </p:nvSpPr>
        <p:spPr>
          <a:xfrm>
            <a:off x="5482435" y="1453238"/>
            <a:ext cx="1557655" cy="1557655"/>
          </a:xfrm>
          <a:custGeom>
            <a:avLst/>
            <a:gdLst/>
            <a:ahLst/>
            <a:cxnLst/>
            <a:rect l="l" t="t" r="r" b="b"/>
            <a:pathLst>
              <a:path w="1557654" h="1557655">
                <a:moveTo>
                  <a:pt x="778763" y="0"/>
                </a:moveTo>
                <a:lnTo>
                  <a:pt x="731318" y="1421"/>
                </a:lnTo>
                <a:lnTo>
                  <a:pt x="684626" y="5629"/>
                </a:lnTo>
                <a:lnTo>
                  <a:pt x="638767" y="12545"/>
                </a:lnTo>
                <a:lnTo>
                  <a:pt x="593823" y="22085"/>
                </a:lnTo>
                <a:lnTo>
                  <a:pt x="549876" y="34169"/>
                </a:lnTo>
                <a:lnTo>
                  <a:pt x="507008" y="48715"/>
                </a:lnTo>
                <a:lnTo>
                  <a:pt x="465298" y="65642"/>
                </a:lnTo>
                <a:lnTo>
                  <a:pt x="424830" y="84868"/>
                </a:lnTo>
                <a:lnTo>
                  <a:pt x="385684" y="106313"/>
                </a:lnTo>
                <a:lnTo>
                  <a:pt x="347942" y="129893"/>
                </a:lnTo>
                <a:lnTo>
                  <a:pt x="311686" y="155529"/>
                </a:lnTo>
                <a:lnTo>
                  <a:pt x="276995" y="183139"/>
                </a:lnTo>
                <a:lnTo>
                  <a:pt x="243953" y="212641"/>
                </a:lnTo>
                <a:lnTo>
                  <a:pt x="212641" y="243953"/>
                </a:lnTo>
                <a:lnTo>
                  <a:pt x="183139" y="276995"/>
                </a:lnTo>
                <a:lnTo>
                  <a:pt x="155529" y="311686"/>
                </a:lnTo>
                <a:lnTo>
                  <a:pt x="129893" y="347942"/>
                </a:lnTo>
                <a:lnTo>
                  <a:pt x="106313" y="385684"/>
                </a:lnTo>
                <a:lnTo>
                  <a:pt x="84868" y="424830"/>
                </a:lnTo>
                <a:lnTo>
                  <a:pt x="65642" y="465298"/>
                </a:lnTo>
                <a:lnTo>
                  <a:pt x="48715" y="507008"/>
                </a:lnTo>
                <a:lnTo>
                  <a:pt x="34169" y="549876"/>
                </a:lnTo>
                <a:lnTo>
                  <a:pt x="22085" y="593823"/>
                </a:lnTo>
                <a:lnTo>
                  <a:pt x="12545" y="638767"/>
                </a:lnTo>
                <a:lnTo>
                  <a:pt x="5629" y="684626"/>
                </a:lnTo>
                <a:lnTo>
                  <a:pt x="1421" y="731318"/>
                </a:lnTo>
                <a:lnTo>
                  <a:pt x="0" y="778764"/>
                </a:lnTo>
                <a:lnTo>
                  <a:pt x="1421" y="826209"/>
                </a:lnTo>
                <a:lnTo>
                  <a:pt x="5629" y="872901"/>
                </a:lnTo>
                <a:lnTo>
                  <a:pt x="12545" y="918760"/>
                </a:lnTo>
                <a:lnTo>
                  <a:pt x="22085" y="963704"/>
                </a:lnTo>
                <a:lnTo>
                  <a:pt x="34169" y="1007651"/>
                </a:lnTo>
                <a:lnTo>
                  <a:pt x="48715" y="1050519"/>
                </a:lnTo>
                <a:lnTo>
                  <a:pt x="65642" y="1092229"/>
                </a:lnTo>
                <a:lnTo>
                  <a:pt x="84868" y="1132697"/>
                </a:lnTo>
                <a:lnTo>
                  <a:pt x="106313" y="1171843"/>
                </a:lnTo>
                <a:lnTo>
                  <a:pt x="129893" y="1209585"/>
                </a:lnTo>
                <a:lnTo>
                  <a:pt x="155529" y="1245841"/>
                </a:lnTo>
                <a:lnTo>
                  <a:pt x="183139" y="1280532"/>
                </a:lnTo>
                <a:lnTo>
                  <a:pt x="212641" y="1313574"/>
                </a:lnTo>
                <a:lnTo>
                  <a:pt x="243953" y="1344886"/>
                </a:lnTo>
                <a:lnTo>
                  <a:pt x="276995" y="1374388"/>
                </a:lnTo>
                <a:lnTo>
                  <a:pt x="311686" y="1401998"/>
                </a:lnTo>
                <a:lnTo>
                  <a:pt x="347942" y="1427634"/>
                </a:lnTo>
                <a:lnTo>
                  <a:pt x="385684" y="1451214"/>
                </a:lnTo>
                <a:lnTo>
                  <a:pt x="424830" y="1472659"/>
                </a:lnTo>
                <a:lnTo>
                  <a:pt x="465298" y="1491885"/>
                </a:lnTo>
                <a:lnTo>
                  <a:pt x="507008" y="1508812"/>
                </a:lnTo>
                <a:lnTo>
                  <a:pt x="549876" y="1523358"/>
                </a:lnTo>
                <a:lnTo>
                  <a:pt x="593823" y="1535442"/>
                </a:lnTo>
                <a:lnTo>
                  <a:pt x="638767" y="1544982"/>
                </a:lnTo>
                <a:lnTo>
                  <a:pt x="684626" y="1551898"/>
                </a:lnTo>
                <a:lnTo>
                  <a:pt x="731318" y="1556106"/>
                </a:lnTo>
                <a:lnTo>
                  <a:pt x="778763" y="1557528"/>
                </a:lnTo>
                <a:lnTo>
                  <a:pt x="826209" y="1556106"/>
                </a:lnTo>
                <a:lnTo>
                  <a:pt x="872901" y="1551898"/>
                </a:lnTo>
                <a:lnTo>
                  <a:pt x="918760" y="1544982"/>
                </a:lnTo>
                <a:lnTo>
                  <a:pt x="963704" y="1535442"/>
                </a:lnTo>
                <a:lnTo>
                  <a:pt x="1007651" y="1523358"/>
                </a:lnTo>
                <a:lnTo>
                  <a:pt x="1050519" y="1508812"/>
                </a:lnTo>
                <a:lnTo>
                  <a:pt x="1092229" y="1491885"/>
                </a:lnTo>
                <a:lnTo>
                  <a:pt x="1132697" y="1472659"/>
                </a:lnTo>
                <a:lnTo>
                  <a:pt x="1171843" y="1451214"/>
                </a:lnTo>
                <a:lnTo>
                  <a:pt x="1209585" y="1427634"/>
                </a:lnTo>
                <a:lnTo>
                  <a:pt x="1245841" y="1401998"/>
                </a:lnTo>
                <a:lnTo>
                  <a:pt x="1280532" y="1374388"/>
                </a:lnTo>
                <a:lnTo>
                  <a:pt x="1313574" y="1344886"/>
                </a:lnTo>
                <a:lnTo>
                  <a:pt x="1344886" y="1313574"/>
                </a:lnTo>
                <a:lnTo>
                  <a:pt x="1374388" y="1280532"/>
                </a:lnTo>
                <a:lnTo>
                  <a:pt x="1401998" y="1245841"/>
                </a:lnTo>
                <a:lnTo>
                  <a:pt x="1427634" y="1209585"/>
                </a:lnTo>
                <a:lnTo>
                  <a:pt x="1451214" y="1171843"/>
                </a:lnTo>
                <a:lnTo>
                  <a:pt x="1472659" y="1132697"/>
                </a:lnTo>
                <a:lnTo>
                  <a:pt x="1491885" y="1092229"/>
                </a:lnTo>
                <a:lnTo>
                  <a:pt x="1508812" y="1050519"/>
                </a:lnTo>
                <a:lnTo>
                  <a:pt x="1523358" y="1007651"/>
                </a:lnTo>
                <a:lnTo>
                  <a:pt x="1535442" y="963704"/>
                </a:lnTo>
                <a:lnTo>
                  <a:pt x="1544982" y="918760"/>
                </a:lnTo>
                <a:lnTo>
                  <a:pt x="1551898" y="872901"/>
                </a:lnTo>
                <a:lnTo>
                  <a:pt x="1556106" y="826209"/>
                </a:lnTo>
                <a:lnTo>
                  <a:pt x="1557528" y="778764"/>
                </a:lnTo>
                <a:lnTo>
                  <a:pt x="1556106" y="731318"/>
                </a:lnTo>
                <a:lnTo>
                  <a:pt x="1551898" y="684626"/>
                </a:lnTo>
                <a:lnTo>
                  <a:pt x="1544982" y="638767"/>
                </a:lnTo>
                <a:lnTo>
                  <a:pt x="1535442" y="593823"/>
                </a:lnTo>
                <a:lnTo>
                  <a:pt x="1523358" y="549876"/>
                </a:lnTo>
                <a:lnTo>
                  <a:pt x="1508812" y="507008"/>
                </a:lnTo>
                <a:lnTo>
                  <a:pt x="1491885" y="465298"/>
                </a:lnTo>
                <a:lnTo>
                  <a:pt x="1472659" y="424830"/>
                </a:lnTo>
                <a:lnTo>
                  <a:pt x="1451214" y="385684"/>
                </a:lnTo>
                <a:lnTo>
                  <a:pt x="1427634" y="347942"/>
                </a:lnTo>
                <a:lnTo>
                  <a:pt x="1401998" y="311686"/>
                </a:lnTo>
                <a:lnTo>
                  <a:pt x="1374388" y="276995"/>
                </a:lnTo>
                <a:lnTo>
                  <a:pt x="1344886" y="243953"/>
                </a:lnTo>
                <a:lnTo>
                  <a:pt x="1313574" y="212641"/>
                </a:lnTo>
                <a:lnTo>
                  <a:pt x="1280532" y="183139"/>
                </a:lnTo>
                <a:lnTo>
                  <a:pt x="1245841" y="155529"/>
                </a:lnTo>
                <a:lnTo>
                  <a:pt x="1209585" y="129893"/>
                </a:lnTo>
                <a:lnTo>
                  <a:pt x="1171843" y="106313"/>
                </a:lnTo>
                <a:lnTo>
                  <a:pt x="1132697" y="84868"/>
                </a:lnTo>
                <a:lnTo>
                  <a:pt x="1092229" y="65642"/>
                </a:lnTo>
                <a:lnTo>
                  <a:pt x="1050519" y="48715"/>
                </a:lnTo>
                <a:lnTo>
                  <a:pt x="1007651" y="34169"/>
                </a:lnTo>
                <a:lnTo>
                  <a:pt x="963704" y="22085"/>
                </a:lnTo>
                <a:lnTo>
                  <a:pt x="918760" y="12545"/>
                </a:lnTo>
                <a:lnTo>
                  <a:pt x="872901" y="5629"/>
                </a:lnTo>
                <a:lnTo>
                  <a:pt x="826209" y="1421"/>
                </a:lnTo>
                <a:lnTo>
                  <a:pt x="778763" y="0"/>
                </a:lnTo>
                <a:close/>
              </a:path>
            </a:pathLst>
          </a:custGeom>
          <a:solidFill>
            <a:srgbClr val="006600"/>
          </a:solidFill>
        </p:spPr>
        <p:txBody>
          <a:bodyPr wrap="square" lIns="0" tIns="0" rIns="0" bIns="0" rtlCol="0"/>
          <a:lstStyle/>
          <a:p>
            <a:endParaRPr dirty="0"/>
          </a:p>
        </p:txBody>
      </p:sp>
      <p:sp>
        <p:nvSpPr>
          <p:cNvPr id="22" name="object 22"/>
          <p:cNvSpPr txBox="1"/>
          <p:nvPr/>
        </p:nvSpPr>
        <p:spPr>
          <a:xfrm>
            <a:off x="5443953" y="2904360"/>
            <a:ext cx="2440815" cy="830997"/>
          </a:xfrm>
          <a:prstGeom prst="rect">
            <a:avLst/>
          </a:prstGeom>
        </p:spPr>
        <p:txBody>
          <a:bodyPr vert="horz" wrap="square" lIns="0" tIns="152400" rIns="0" bIns="0" rtlCol="0">
            <a:spAutoFit/>
          </a:bodyPr>
          <a:lstStyle/>
          <a:p>
            <a:pPr marL="12701">
              <a:spcBef>
                <a:spcPts val="1200"/>
              </a:spcBef>
            </a:pPr>
            <a:r>
              <a:rPr sz="2000" dirty="0">
                <a:latin typeface="Segoe UI"/>
                <a:cs typeface="Segoe UI"/>
              </a:rPr>
              <a:t>Co </a:t>
            </a:r>
            <a:r>
              <a:rPr lang="en-US" sz="2000" dirty="0">
                <a:latin typeface="Segoe UI"/>
                <a:cs typeface="Segoe UI"/>
              </a:rPr>
              <a:t>–</a:t>
            </a:r>
            <a:r>
              <a:rPr sz="2000" spc="-10" dirty="0">
                <a:latin typeface="Segoe UI"/>
                <a:cs typeface="Segoe UI"/>
              </a:rPr>
              <a:t>supervisor</a:t>
            </a:r>
            <a:endParaRPr lang="en-US" sz="2000" spc="-10" dirty="0">
              <a:latin typeface="Segoe UI"/>
              <a:cs typeface="Segoe UI"/>
            </a:endParaRPr>
          </a:p>
          <a:p>
            <a:pPr marL="12701">
              <a:spcBef>
                <a:spcPts val="1200"/>
              </a:spcBef>
            </a:pPr>
            <a:r>
              <a:rPr sz="1400" dirty="0">
                <a:solidFill>
                  <a:srgbClr val="585858"/>
                </a:solidFill>
                <a:latin typeface="Segoe UI"/>
                <a:cs typeface="Segoe UI"/>
              </a:rPr>
              <a:t>Ms.</a:t>
            </a:r>
            <a:r>
              <a:rPr lang="en-US" sz="1400" spc="-25" dirty="0">
                <a:solidFill>
                  <a:srgbClr val="585858"/>
                </a:solidFill>
                <a:latin typeface="Segoe UI"/>
                <a:cs typeface="Segoe UI"/>
              </a:rPr>
              <a:t> </a:t>
            </a:r>
            <a:r>
              <a:rPr lang="en-US" sz="1400" spc="-25" dirty="0" err="1">
                <a:solidFill>
                  <a:srgbClr val="585858"/>
                </a:solidFill>
                <a:latin typeface="Segoe UI"/>
                <a:cs typeface="Segoe UI"/>
              </a:rPr>
              <a:t>Thamali</a:t>
            </a:r>
            <a:r>
              <a:rPr lang="en-US" sz="1400" spc="-25" dirty="0">
                <a:solidFill>
                  <a:srgbClr val="585858"/>
                </a:solidFill>
                <a:latin typeface="Segoe UI"/>
                <a:cs typeface="Segoe UI"/>
              </a:rPr>
              <a:t> Dassanayake</a:t>
            </a:r>
            <a:endParaRPr sz="1400" dirty="0">
              <a:latin typeface="Segoe UI"/>
              <a:cs typeface="Segoe UI"/>
            </a:endParaRPr>
          </a:p>
        </p:txBody>
      </p:sp>
      <p:sp>
        <p:nvSpPr>
          <p:cNvPr id="23" name="object 23"/>
          <p:cNvSpPr txBox="1"/>
          <p:nvPr/>
        </p:nvSpPr>
        <p:spPr>
          <a:xfrm>
            <a:off x="1224789" y="5649200"/>
            <a:ext cx="1975611" cy="844462"/>
          </a:xfrm>
          <a:prstGeom prst="rect">
            <a:avLst/>
          </a:prstGeom>
        </p:spPr>
        <p:txBody>
          <a:bodyPr vert="horz" wrap="square" lIns="0" tIns="191135" rIns="0" bIns="0" rtlCol="0">
            <a:spAutoFit/>
          </a:bodyPr>
          <a:lstStyle/>
          <a:p>
            <a:pPr marL="91445">
              <a:spcBef>
                <a:spcPts val="1505"/>
              </a:spcBef>
            </a:pPr>
            <a:r>
              <a:rPr sz="2000" dirty="0">
                <a:latin typeface="Segoe UI"/>
                <a:cs typeface="Segoe UI"/>
              </a:rPr>
              <a:t>Group</a:t>
            </a:r>
            <a:r>
              <a:rPr sz="2000" spc="-75" dirty="0">
                <a:latin typeface="Segoe UI"/>
                <a:cs typeface="Segoe UI"/>
              </a:rPr>
              <a:t> </a:t>
            </a:r>
            <a:r>
              <a:rPr sz="2000" spc="-10" dirty="0">
                <a:latin typeface="Segoe UI"/>
                <a:cs typeface="Segoe UI"/>
              </a:rPr>
              <a:t>Leader</a:t>
            </a:r>
            <a:endParaRPr sz="2000" dirty="0">
              <a:latin typeface="Segoe UI"/>
              <a:cs typeface="Segoe UI"/>
            </a:endParaRPr>
          </a:p>
          <a:p>
            <a:pPr marL="12701">
              <a:spcBef>
                <a:spcPts val="990"/>
              </a:spcBef>
            </a:pPr>
            <a:r>
              <a:rPr lang="en-US" sz="1400" spc="-10" dirty="0">
                <a:solidFill>
                  <a:srgbClr val="585858"/>
                </a:solidFill>
                <a:latin typeface="Segoe UI"/>
                <a:cs typeface="Segoe UI"/>
              </a:rPr>
              <a:t>Weerasinghe W.P.D.J.N.</a:t>
            </a:r>
            <a:endParaRPr sz="1400" dirty="0">
              <a:latin typeface="Segoe UI"/>
              <a:cs typeface="Segoe UI"/>
            </a:endParaRPr>
          </a:p>
        </p:txBody>
      </p:sp>
      <p:sp>
        <p:nvSpPr>
          <p:cNvPr id="29" name="object 29"/>
          <p:cNvSpPr/>
          <p:nvPr/>
        </p:nvSpPr>
        <p:spPr>
          <a:xfrm>
            <a:off x="4199891" y="4633519"/>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6"/>
                </a:lnTo>
                <a:lnTo>
                  <a:pt x="7040" y="745162"/>
                </a:lnTo>
                <a:lnTo>
                  <a:pt x="15651" y="791554"/>
                </a:lnTo>
                <a:lnTo>
                  <a:pt x="27490" y="836729"/>
                </a:lnTo>
                <a:lnTo>
                  <a:pt x="42430" y="880560"/>
                </a:lnTo>
                <a:lnTo>
                  <a:pt x="60346" y="922921"/>
                </a:lnTo>
                <a:lnTo>
                  <a:pt x="81112" y="963688"/>
                </a:lnTo>
                <a:lnTo>
                  <a:pt x="104602" y="1002734"/>
                </a:lnTo>
                <a:lnTo>
                  <a:pt x="130692" y="1039934"/>
                </a:lnTo>
                <a:lnTo>
                  <a:pt x="159255" y="1075163"/>
                </a:lnTo>
                <a:lnTo>
                  <a:pt x="190166" y="1108295"/>
                </a:lnTo>
                <a:lnTo>
                  <a:pt x="223299" y="1139205"/>
                </a:lnTo>
                <a:lnTo>
                  <a:pt x="258529" y="1167766"/>
                </a:lnTo>
                <a:lnTo>
                  <a:pt x="295730" y="1193854"/>
                </a:lnTo>
                <a:lnTo>
                  <a:pt x="334776" y="1217343"/>
                </a:lnTo>
                <a:lnTo>
                  <a:pt x="375542" y="1238107"/>
                </a:lnTo>
                <a:lnTo>
                  <a:pt x="417903" y="1256022"/>
                </a:lnTo>
                <a:lnTo>
                  <a:pt x="461732" y="1270960"/>
                </a:lnTo>
                <a:lnTo>
                  <a:pt x="506904" y="1282798"/>
                </a:lnTo>
                <a:lnTo>
                  <a:pt x="553294" y="1291408"/>
                </a:lnTo>
                <a:lnTo>
                  <a:pt x="600776" y="1296667"/>
                </a:lnTo>
                <a:lnTo>
                  <a:pt x="649224" y="1298448"/>
                </a:lnTo>
                <a:lnTo>
                  <a:pt x="697671" y="1296667"/>
                </a:lnTo>
                <a:lnTo>
                  <a:pt x="745153" y="1291408"/>
                </a:lnTo>
                <a:lnTo>
                  <a:pt x="791543" y="1282798"/>
                </a:lnTo>
                <a:lnTo>
                  <a:pt x="836715" y="1270960"/>
                </a:lnTo>
                <a:lnTo>
                  <a:pt x="880544" y="1256022"/>
                </a:lnTo>
                <a:lnTo>
                  <a:pt x="922905" y="1238107"/>
                </a:lnTo>
                <a:lnTo>
                  <a:pt x="963671" y="1217343"/>
                </a:lnTo>
                <a:lnTo>
                  <a:pt x="1002717" y="1193854"/>
                </a:lnTo>
                <a:lnTo>
                  <a:pt x="1039918" y="1167766"/>
                </a:lnTo>
                <a:lnTo>
                  <a:pt x="1075148" y="1139205"/>
                </a:lnTo>
                <a:lnTo>
                  <a:pt x="1108281" y="1108295"/>
                </a:lnTo>
                <a:lnTo>
                  <a:pt x="1139192" y="1075163"/>
                </a:lnTo>
                <a:lnTo>
                  <a:pt x="1167755" y="1039934"/>
                </a:lnTo>
                <a:lnTo>
                  <a:pt x="1193845" y="1002734"/>
                </a:lnTo>
                <a:lnTo>
                  <a:pt x="1217335" y="963688"/>
                </a:lnTo>
                <a:lnTo>
                  <a:pt x="1238101" y="922921"/>
                </a:lnTo>
                <a:lnTo>
                  <a:pt x="1256017" y="880560"/>
                </a:lnTo>
                <a:lnTo>
                  <a:pt x="1270957" y="836729"/>
                </a:lnTo>
                <a:lnTo>
                  <a:pt x="1282796" y="791554"/>
                </a:lnTo>
                <a:lnTo>
                  <a:pt x="1291407" y="745162"/>
                </a:lnTo>
                <a:lnTo>
                  <a:pt x="1296667" y="697676"/>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solidFill>
            <a:srgbClr val="92D050"/>
          </a:solidFill>
          <a:ln>
            <a:solidFill>
              <a:srgbClr val="92D050"/>
            </a:solidFill>
          </a:ln>
        </p:spPr>
        <p:txBody>
          <a:bodyPr wrap="square" lIns="0" tIns="0" rIns="0" bIns="0" rtlCol="0"/>
          <a:lstStyle/>
          <a:p>
            <a:endParaRPr dirty="0"/>
          </a:p>
        </p:txBody>
      </p:sp>
      <p:sp>
        <p:nvSpPr>
          <p:cNvPr id="32" name="object 32"/>
          <p:cNvSpPr txBox="1"/>
          <p:nvPr/>
        </p:nvSpPr>
        <p:spPr>
          <a:xfrm>
            <a:off x="4164965" y="6159931"/>
            <a:ext cx="1368424" cy="443711"/>
          </a:xfrm>
          <a:prstGeom prst="rect">
            <a:avLst/>
          </a:prstGeom>
        </p:spPr>
        <p:txBody>
          <a:bodyPr vert="horz" wrap="square" lIns="0" tIns="12700" rIns="0" bIns="0" rtlCol="0">
            <a:spAutoFit/>
          </a:bodyPr>
          <a:lstStyle/>
          <a:p>
            <a:pPr marL="12701">
              <a:spcBef>
                <a:spcPts val="100"/>
              </a:spcBef>
            </a:pPr>
            <a:r>
              <a:rPr lang="en-US" sz="1400" spc="-10" dirty="0" err="1">
                <a:solidFill>
                  <a:srgbClr val="585858"/>
                </a:solidFill>
                <a:latin typeface="Segoe UI"/>
                <a:cs typeface="Segoe UI"/>
              </a:rPr>
              <a:t>Wickramasinghe</a:t>
            </a:r>
            <a:r>
              <a:rPr lang="en-US" sz="1400" spc="-10" dirty="0">
                <a:solidFill>
                  <a:srgbClr val="585858"/>
                </a:solidFill>
                <a:latin typeface="Segoe UI"/>
                <a:cs typeface="Segoe UI"/>
              </a:rPr>
              <a:t> B.G.W.M.C.R. </a:t>
            </a:r>
            <a:endParaRPr sz="1400" dirty="0">
              <a:latin typeface="Segoe UI"/>
              <a:cs typeface="Segoe UI"/>
            </a:endParaRPr>
          </a:p>
        </p:txBody>
      </p:sp>
      <p:sp>
        <p:nvSpPr>
          <p:cNvPr id="33" name="object 33"/>
          <p:cNvSpPr txBox="1"/>
          <p:nvPr/>
        </p:nvSpPr>
        <p:spPr>
          <a:xfrm>
            <a:off x="8263989" y="3085505"/>
            <a:ext cx="1925955" cy="633507"/>
          </a:xfrm>
          <a:prstGeom prst="rect">
            <a:avLst/>
          </a:prstGeom>
        </p:spPr>
        <p:txBody>
          <a:bodyPr vert="horz" wrap="square" lIns="0" tIns="12700" rIns="0" bIns="0" rtlCol="0">
            <a:spAutoFit/>
          </a:bodyPr>
          <a:lstStyle/>
          <a:p>
            <a:pPr marL="12701">
              <a:spcBef>
                <a:spcPts val="100"/>
              </a:spcBef>
            </a:pPr>
            <a:r>
              <a:rPr dirty="0">
                <a:latin typeface="Segoe UI"/>
                <a:cs typeface="Segoe UI"/>
              </a:rPr>
              <a:t>External</a:t>
            </a:r>
            <a:r>
              <a:rPr spc="-75" dirty="0">
                <a:latin typeface="Segoe UI"/>
                <a:cs typeface="Segoe UI"/>
              </a:rPr>
              <a:t> </a:t>
            </a:r>
            <a:r>
              <a:rPr spc="-10" dirty="0">
                <a:latin typeface="Segoe UI"/>
                <a:cs typeface="Segoe UI"/>
              </a:rPr>
              <a:t>supervisor</a:t>
            </a:r>
            <a:endParaRPr dirty="0">
              <a:latin typeface="Segoe UI"/>
              <a:cs typeface="Segoe UI"/>
            </a:endParaRPr>
          </a:p>
          <a:p>
            <a:pPr marL="64139" algn="ctr">
              <a:spcBef>
                <a:spcPts val="1005"/>
              </a:spcBef>
            </a:pPr>
            <a:r>
              <a:rPr lang="en-US" sz="1400" spc="-10" dirty="0">
                <a:solidFill>
                  <a:srgbClr val="585858"/>
                </a:solidFill>
                <a:latin typeface="Segoe UI"/>
                <a:cs typeface="Segoe UI"/>
              </a:rPr>
              <a:t>Dr. M. </a:t>
            </a:r>
            <a:r>
              <a:rPr lang="en-US" sz="1400" spc="-10" dirty="0" err="1">
                <a:solidFill>
                  <a:srgbClr val="585858"/>
                </a:solidFill>
                <a:latin typeface="Segoe UI"/>
                <a:cs typeface="Segoe UI"/>
              </a:rPr>
              <a:t>Kooragoda</a:t>
            </a:r>
            <a:endParaRPr sz="1400" dirty="0">
              <a:latin typeface="Segoe UI"/>
              <a:cs typeface="Segoe UI"/>
            </a:endParaRPr>
          </a:p>
        </p:txBody>
      </p:sp>
      <p:sp>
        <p:nvSpPr>
          <p:cNvPr id="35" name="object 35"/>
          <p:cNvSpPr/>
          <p:nvPr/>
        </p:nvSpPr>
        <p:spPr>
          <a:xfrm>
            <a:off x="8377400" y="1527850"/>
            <a:ext cx="1557655" cy="1557655"/>
          </a:xfrm>
          <a:custGeom>
            <a:avLst/>
            <a:gdLst/>
            <a:ahLst/>
            <a:cxnLst/>
            <a:rect l="l" t="t" r="r" b="b"/>
            <a:pathLst>
              <a:path w="1557654" h="1557655">
                <a:moveTo>
                  <a:pt x="778764" y="0"/>
                </a:moveTo>
                <a:lnTo>
                  <a:pt x="731318" y="1421"/>
                </a:lnTo>
                <a:lnTo>
                  <a:pt x="684626" y="5629"/>
                </a:lnTo>
                <a:lnTo>
                  <a:pt x="638767" y="12545"/>
                </a:lnTo>
                <a:lnTo>
                  <a:pt x="593823" y="22085"/>
                </a:lnTo>
                <a:lnTo>
                  <a:pt x="549876" y="34169"/>
                </a:lnTo>
                <a:lnTo>
                  <a:pt x="507008" y="48715"/>
                </a:lnTo>
                <a:lnTo>
                  <a:pt x="465298" y="65642"/>
                </a:lnTo>
                <a:lnTo>
                  <a:pt x="424830" y="84868"/>
                </a:lnTo>
                <a:lnTo>
                  <a:pt x="385684" y="106313"/>
                </a:lnTo>
                <a:lnTo>
                  <a:pt x="347942" y="129893"/>
                </a:lnTo>
                <a:lnTo>
                  <a:pt x="311686" y="155529"/>
                </a:lnTo>
                <a:lnTo>
                  <a:pt x="276995" y="183139"/>
                </a:lnTo>
                <a:lnTo>
                  <a:pt x="243953" y="212641"/>
                </a:lnTo>
                <a:lnTo>
                  <a:pt x="212641" y="243953"/>
                </a:lnTo>
                <a:lnTo>
                  <a:pt x="183139" y="276995"/>
                </a:lnTo>
                <a:lnTo>
                  <a:pt x="155529" y="311686"/>
                </a:lnTo>
                <a:lnTo>
                  <a:pt x="129893" y="347942"/>
                </a:lnTo>
                <a:lnTo>
                  <a:pt x="106313" y="385684"/>
                </a:lnTo>
                <a:lnTo>
                  <a:pt x="84868" y="424830"/>
                </a:lnTo>
                <a:lnTo>
                  <a:pt x="65642" y="465298"/>
                </a:lnTo>
                <a:lnTo>
                  <a:pt x="48715" y="507008"/>
                </a:lnTo>
                <a:lnTo>
                  <a:pt x="34169" y="549876"/>
                </a:lnTo>
                <a:lnTo>
                  <a:pt x="22085" y="593823"/>
                </a:lnTo>
                <a:lnTo>
                  <a:pt x="12545" y="638767"/>
                </a:lnTo>
                <a:lnTo>
                  <a:pt x="5629" y="684626"/>
                </a:lnTo>
                <a:lnTo>
                  <a:pt x="1421" y="731318"/>
                </a:lnTo>
                <a:lnTo>
                  <a:pt x="0" y="778763"/>
                </a:lnTo>
                <a:lnTo>
                  <a:pt x="1421" y="826209"/>
                </a:lnTo>
                <a:lnTo>
                  <a:pt x="5629" y="872901"/>
                </a:lnTo>
                <a:lnTo>
                  <a:pt x="12545" y="918760"/>
                </a:lnTo>
                <a:lnTo>
                  <a:pt x="22085" y="963704"/>
                </a:lnTo>
                <a:lnTo>
                  <a:pt x="34169" y="1007651"/>
                </a:lnTo>
                <a:lnTo>
                  <a:pt x="48715" y="1050519"/>
                </a:lnTo>
                <a:lnTo>
                  <a:pt x="65642" y="1092229"/>
                </a:lnTo>
                <a:lnTo>
                  <a:pt x="84868" y="1132697"/>
                </a:lnTo>
                <a:lnTo>
                  <a:pt x="106313" y="1171843"/>
                </a:lnTo>
                <a:lnTo>
                  <a:pt x="129893" y="1209585"/>
                </a:lnTo>
                <a:lnTo>
                  <a:pt x="155529" y="1245841"/>
                </a:lnTo>
                <a:lnTo>
                  <a:pt x="183139" y="1280532"/>
                </a:lnTo>
                <a:lnTo>
                  <a:pt x="212641" y="1313574"/>
                </a:lnTo>
                <a:lnTo>
                  <a:pt x="243953" y="1344886"/>
                </a:lnTo>
                <a:lnTo>
                  <a:pt x="276995" y="1374388"/>
                </a:lnTo>
                <a:lnTo>
                  <a:pt x="311686" y="1401998"/>
                </a:lnTo>
                <a:lnTo>
                  <a:pt x="347942" y="1427634"/>
                </a:lnTo>
                <a:lnTo>
                  <a:pt x="385684" y="1451214"/>
                </a:lnTo>
                <a:lnTo>
                  <a:pt x="424830" y="1472659"/>
                </a:lnTo>
                <a:lnTo>
                  <a:pt x="465298" y="1491885"/>
                </a:lnTo>
                <a:lnTo>
                  <a:pt x="507008" y="1508812"/>
                </a:lnTo>
                <a:lnTo>
                  <a:pt x="549876" y="1523358"/>
                </a:lnTo>
                <a:lnTo>
                  <a:pt x="593823" y="1535442"/>
                </a:lnTo>
                <a:lnTo>
                  <a:pt x="638767" y="1544982"/>
                </a:lnTo>
                <a:lnTo>
                  <a:pt x="684626" y="1551898"/>
                </a:lnTo>
                <a:lnTo>
                  <a:pt x="731318" y="1556106"/>
                </a:lnTo>
                <a:lnTo>
                  <a:pt x="778764" y="1557527"/>
                </a:lnTo>
                <a:lnTo>
                  <a:pt x="826209" y="1556106"/>
                </a:lnTo>
                <a:lnTo>
                  <a:pt x="872901" y="1551898"/>
                </a:lnTo>
                <a:lnTo>
                  <a:pt x="918760" y="1544982"/>
                </a:lnTo>
                <a:lnTo>
                  <a:pt x="963704" y="1535442"/>
                </a:lnTo>
                <a:lnTo>
                  <a:pt x="1007651" y="1523358"/>
                </a:lnTo>
                <a:lnTo>
                  <a:pt x="1050519" y="1508812"/>
                </a:lnTo>
                <a:lnTo>
                  <a:pt x="1092229" y="1491885"/>
                </a:lnTo>
                <a:lnTo>
                  <a:pt x="1132697" y="1472659"/>
                </a:lnTo>
                <a:lnTo>
                  <a:pt x="1171843" y="1451214"/>
                </a:lnTo>
                <a:lnTo>
                  <a:pt x="1209585" y="1427634"/>
                </a:lnTo>
                <a:lnTo>
                  <a:pt x="1245841" y="1401998"/>
                </a:lnTo>
                <a:lnTo>
                  <a:pt x="1280532" y="1374388"/>
                </a:lnTo>
                <a:lnTo>
                  <a:pt x="1313574" y="1344886"/>
                </a:lnTo>
                <a:lnTo>
                  <a:pt x="1344886" y="1313574"/>
                </a:lnTo>
                <a:lnTo>
                  <a:pt x="1374388" y="1280532"/>
                </a:lnTo>
                <a:lnTo>
                  <a:pt x="1401998" y="1245841"/>
                </a:lnTo>
                <a:lnTo>
                  <a:pt x="1427634" y="1209585"/>
                </a:lnTo>
                <a:lnTo>
                  <a:pt x="1451214" y="1171843"/>
                </a:lnTo>
                <a:lnTo>
                  <a:pt x="1472659" y="1132697"/>
                </a:lnTo>
                <a:lnTo>
                  <a:pt x="1491885" y="1092229"/>
                </a:lnTo>
                <a:lnTo>
                  <a:pt x="1508812" y="1050519"/>
                </a:lnTo>
                <a:lnTo>
                  <a:pt x="1523358" y="1007651"/>
                </a:lnTo>
                <a:lnTo>
                  <a:pt x="1535442" y="963704"/>
                </a:lnTo>
                <a:lnTo>
                  <a:pt x="1544982" y="918760"/>
                </a:lnTo>
                <a:lnTo>
                  <a:pt x="1551898" y="872901"/>
                </a:lnTo>
                <a:lnTo>
                  <a:pt x="1556106" y="826209"/>
                </a:lnTo>
                <a:lnTo>
                  <a:pt x="1557527" y="778763"/>
                </a:lnTo>
                <a:lnTo>
                  <a:pt x="1556106" y="731318"/>
                </a:lnTo>
                <a:lnTo>
                  <a:pt x="1551898" y="684626"/>
                </a:lnTo>
                <a:lnTo>
                  <a:pt x="1544982" y="638767"/>
                </a:lnTo>
                <a:lnTo>
                  <a:pt x="1535442" y="593823"/>
                </a:lnTo>
                <a:lnTo>
                  <a:pt x="1523358" y="549876"/>
                </a:lnTo>
                <a:lnTo>
                  <a:pt x="1508812" y="507008"/>
                </a:lnTo>
                <a:lnTo>
                  <a:pt x="1491885" y="465298"/>
                </a:lnTo>
                <a:lnTo>
                  <a:pt x="1472659" y="424830"/>
                </a:lnTo>
                <a:lnTo>
                  <a:pt x="1451214" y="385684"/>
                </a:lnTo>
                <a:lnTo>
                  <a:pt x="1427634" y="347942"/>
                </a:lnTo>
                <a:lnTo>
                  <a:pt x="1401998" y="311686"/>
                </a:lnTo>
                <a:lnTo>
                  <a:pt x="1374388" y="276995"/>
                </a:lnTo>
                <a:lnTo>
                  <a:pt x="1344886" y="243953"/>
                </a:lnTo>
                <a:lnTo>
                  <a:pt x="1313574" y="212641"/>
                </a:lnTo>
                <a:lnTo>
                  <a:pt x="1280532" y="183139"/>
                </a:lnTo>
                <a:lnTo>
                  <a:pt x="1245841" y="155529"/>
                </a:lnTo>
                <a:lnTo>
                  <a:pt x="1209585" y="129893"/>
                </a:lnTo>
                <a:lnTo>
                  <a:pt x="1171843" y="106313"/>
                </a:lnTo>
                <a:lnTo>
                  <a:pt x="1132697" y="84868"/>
                </a:lnTo>
                <a:lnTo>
                  <a:pt x="1092229" y="65642"/>
                </a:lnTo>
                <a:lnTo>
                  <a:pt x="1050519" y="48715"/>
                </a:lnTo>
                <a:lnTo>
                  <a:pt x="1007651" y="34169"/>
                </a:lnTo>
                <a:lnTo>
                  <a:pt x="963704" y="22085"/>
                </a:lnTo>
                <a:lnTo>
                  <a:pt x="918760" y="12545"/>
                </a:lnTo>
                <a:lnTo>
                  <a:pt x="872901" y="5629"/>
                </a:lnTo>
                <a:lnTo>
                  <a:pt x="826209" y="1421"/>
                </a:lnTo>
                <a:lnTo>
                  <a:pt x="778764" y="0"/>
                </a:lnTo>
                <a:close/>
              </a:path>
            </a:pathLst>
          </a:custGeom>
          <a:solidFill>
            <a:srgbClr val="006600"/>
          </a:solidFill>
        </p:spPr>
        <p:txBody>
          <a:bodyPr wrap="square" lIns="0" tIns="0" rIns="0" bIns="0" rtlCol="0"/>
          <a:lstStyle/>
          <a:p>
            <a:endParaRPr dirty="0"/>
          </a:p>
        </p:txBody>
      </p:sp>
      <p:grpSp>
        <p:nvGrpSpPr>
          <p:cNvPr id="38" name="object 38"/>
          <p:cNvGrpSpPr/>
          <p:nvPr/>
        </p:nvGrpSpPr>
        <p:grpSpPr>
          <a:xfrm>
            <a:off x="6763512" y="4600956"/>
            <a:ext cx="1298575" cy="1298575"/>
            <a:chOff x="6763511" y="4600955"/>
            <a:chExt cx="1298575" cy="1298575"/>
          </a:xfrm>
          <a:solidFill>
            <a:srgbClr val="92D050"/>
          </a:solidFill>
        </p:grpSpPr>
        <p:sp>
          <p:nvSpPr>
            <p:cNvPr id="39" name="object 39"/>
            <p:cNvSpPr/>
            <p:nvPr/>
          </p:nvSpPr>
          <p:spPr>
            <a:xfrm>
              <a:off x="6763511" y="4600955"/>
              <a:ext cx="1298575" cy="1298575"/>
            </a:xfrm>
            <a:custGeom>
              <a:avLst/>
              <a:gdLst/>
              <a:ahLst/>
              <a:cxnLst/>
              <a:rect l="l" t="t" r="r" b="b"/>
              <a:pathLst>
                <a:path w="1298575" h="1298575">
                  <a:moveTo>
                    <a:pt x="649224" y="0"/>
                  </a:moveTo>
                  <a:lnTo>
                    <a:pt x="600776" y="1780"/>
                  </a:lnTo>
                  <a:lnTo>
                    <a:pt x="553294" y="7040"/>
                  </a:lnTo>
                  <a:lnTo>
                    <a:pt x="506904" y="15651"/>
                  </a:lnTo>
                  <a:lnTo>
                    <a:pt x="461732" y="27490"/>
                  </a:lnTo>
                  <a:lnTo>
                    <a:pt x="417903" y="42430"/>
                  </a:lnTo>
                  <a:lnTo>
                    <a:pt x="375542" y="60346"/>
                  </a:lnTo>
                  <a:lnTo>
                    <a:pt x="334776" y="81112"/>
                  </a:lnTo>
                  <a:lnTo>
                    <a:pt x="295730" y="104602"/>
                  </a:lnTo>
                  <a:lnTo>
                    <a:pt x="258529" y="130692"/>
                  </a:lnTo>
                  <a:lnTo>
                    <a:pt x="223299" y="159255"/>
                  </a:lnTo>
                  <a:lnTo>
                    <a:pt x="190166" y="190166"/>
                  </a:lnTo>
                  <a:lnTo>
                    <a:pt x="159255" y="223299"/>
                  </a:lnTo>
                  <a:lnTo>
                    <a:pt x="130692" y="258529"/>
                  </a:lnTo>
                  <a:lnTo>
                    <a:pt x="104602" y="295730"/>
                  </a:lnTo>
                  <a:lnTo>
                    <a:pt x="81112" y="334776"/>
                  </a:lnTo>
                  <a:lnTo>
                    <a:pt x="60346" y="375542"/>
                  </a:lnTo>
                  <a:lnTo>
                    <a:pt x="42430" y="417903"/>
                  </a:lnTo>
                  <a:lnTo>
                    <a:pt x="27490" y="461732"/>
                  </a:lnTo>
                  <a:lnTo>
                    <a:pt x="15651" y="506904"/>
                  </a:lnTo>
                  <a:lnTo>
                    <a:pt x="7040" y="553294"/>
                  </a:lnTo>
                  <a:lnTo>
                    <a:pt x="1780" y="600776"/>
                  </a:lnTo>
                  <a:lnTo>
                    <a:pt x="0" y="649224"/>
                  </a:lnTo>
                  <a:lnTo>
                    <a:pt x="1780" y="697676"/>
                  </a:lnTo>
                  <a:lnTo>
                    <a:pt x="7040" y="745162"/>
                  </a:lnTo>
                  <a:lnTo>
                    <a:pt x="15651" y="791554"/>
                  </a:lnTo>
                  <a:lnTo>
                    <a:pt x="27490" y="836729"/>
                  </a:lnTo>
                  <a:lnTo>
                    <a:pt x="42430" y="880560"/>
                  </a:lnTo>
                  <a:lnTo>
                    <a:pt x="60346" y="922921"/>
                  </a:lnTo>
                  <a:lnTo>
                    <a:pt x="81112" y="963688"/>
                  </a:lnTo>
                  <a:lnTo>
                    <a:pt x="104602" y="1002734"/>
                  </a:lnTo>
                  <a:lnTo>
                    <a:pt x="130692" y="1039934"/>
                  </a:lnTo>
                  <a:lnTo>
                    <a:pt x="159255" y="1075163"/>
                  </a:lnTo>
                  <a:lnTo>
                    <a:pt x="190166" y="1108295"/>
                  </a:lnTo>
                  <a:lnTo>
                    <a:pt x="223299" y="1139205"/>
                  </a:lnTo>
                  <a:lnTo>
                    <a:pt x="258529" y="1167766"/>
                  </a:lnTo>
                  <a:lnTo>
                    <a:pt x="295730" y="1193854"/>
                  </a:lnTo>
                  <a:lnTo>
                    <a:pt x="334776" y="1217343"/>
                  </a:lnTo>
                  <a:lnTo>
                    <a:pt x="375542" y="1238107"/>
                  </a:lnTo>
                  <a:lnTo>
                    <a:pt x="417903" y="1256022"/>
                  </a:lnTo>
                  <a:lnTo>
                    <a:pt x="461732" y="1270960"/>
                  </a:lnTo>
                  <a:lnTo>
                    <a:pt x="506904" y="1282798"/>
                  </a:lnTo>
                  <a:lnTo>
                    <a:pt x="553294" y="1291408"/>
                  </a:lnTo>
                  <a:lnTo>
                    <a:pt x="600776" y="1296667"/>
                  </a:lnTo>
                  <a:lnTo>
                    <a:pt x="649224" y="1298448"/>
                  </a:lnTo>
                  <a:lnTo>
                    <a:pt x="697671" y="1296667"/>
                  </a:lnTo>
                  <a:lnTo>
                    <a:pt x="745153" y="1291408"/>
                  </a:lnTo>
                  <a:lnTo>
                    <a:pt x="791543" y="1282798"/>
                  </a:lnTo>
                  <a:lnTo>
                    <a:pt x="836715" y="1270960"/>
                  </a:lnTo>
                  <a:lnTo>
                    <a:pt x="880544" y="1256022"/>
                  </a:lnTo>
                  <a:lnTo>
                    <a:pt x="922905" y="1238107"/>
                  </a:lnTo>
                  <a:lnTo>
                    <a:pt x="963671" y="1217343"/>
                  </a:lnTo>
                  <a:lnTo>
                    <a:pt x="1002717" y="1193854"/>
                  </a:lnTo>
                  <a:lnTo>
                    <a:pt x="1039918" y="1167766"/>
                  </a:lnTo>
                  <a:lnTo>
                    <a:pt x="1075148" y="1139205"/>
                  </a:lnTo>
                  <a:lnTo>
                    <a:pt x="1108281" y="1108295"/>
                  </a:lnTo>
                  <a:lnTo>
                    <a:pt x="1139192" y="1075163"/>
                  </a:lnTo>
                  <a:lnTo>
                    <a:pt x="1167755" y="1039934"/>
                  </a:lnTo>
                  <a:lnTo>
                    <a:pt x="1193845" y="1002734"/>
                  </a:lnTo>
                  <a:lnTo>
                    <a:pt x="1217335" y="963688"/>
                  </a:lnTo>
                  <a:lnTo>
                    <a:pt x="1238101" y="922921"/>
                  </a:lnTo>
                  <a:lnTo>
                    <a:pt x="1256017" y="880560"/>
                  </a:lnTo>
                  <a:lnTo>
                    <a:pt x="1270957" y="836729"/>
                  </a:lnTo>
                  <a:lnTo>
                    <a:pt x="1282796" y="791554"/>
                  </a:lnTo>
                  <a:lnTo>
                    <a:pt x="1291407" y="745162"/>
                  </a:lnTo>
                  <a:lnTo>
                    <a:pt x="1296667" y="697676"/>
                  </a:lnTo>
                  <a:lnTo>
                    <a:pt x="1298448" y="649224"/>
                  </a:lnTo>
                  <a:lnTo>
                    <a:pt x="1296667" y="600776"/>
                  </a:lnTo>
                  <a:lnTo>
                    <a:pt x="1291407" y="553294"/>
                  </a:lnTo>
                  <a:lnTo>
                    <a:pt x="1282796" y="506904"/>
                  </a:lnTo>
                  <a:lnTo>
                    <a:pt x="1270957" y="461732"/>
                  </a:lnTo>
                  <a:lnTo>
                    <a:pt x="1256017" y="417903"/>
                  </a:lnTo>
                  <a:lnTo>
                    <a:pt x="1238101" y="375542"/>
                  </a:lnTo>
                  <a:lnTo>
                    <a:pt x="1217335" y="334776"/>
                  </a:lnTo>
                  <a:lnTo>
                    <a:pt x="1193845" y="295730"/>
                  </a:lnTo>
                  <a:lnTo>
                    <a:pt x="1167755" y="258529"/>
                  </a:lnTo>
                  <a:lnTo>
                    <a:pt x="1139192" y="223299"/>
                  </a:lnTo>
                  <a:lnTo>
                    <a:pt x="1108281" y="190166"/>
                  </a:lnTo>
                  <a:lnTo>
                    <a:pt x="1075148" y="159255"/>
                  </a:lnTo>
                  <a:lnTo>
                    <a:pt x="1039918" y="130692"/>
                  </a:lnTo>
                  <a:lnTo>
                    <a:pt x="1002717" y="104602"/>
                  </a:lnTo>
                  <a:lnTo>
                    <a:pt x="963671" y="81112"/>
                  </a:lnTo>
                  <a:lnTo>
                    <a:pt x="922905" y="60346"/>
                  </a:lnTo>
                  <a:lnTo>
                    <a:pt x="880544" y="42430"/>
                  </a:lnTo>
                  <a:lnTo>
                    <a:pt x="836715" y="27490"/>
                  </a:lnTo>
                  <a:lnTo>
                    <a:pt x="791543" y="15651"/>
                  </a:lnTo>
                  <a:lnTo>
                    <a:pt x="745153" y="7040"/>
                  </a:lnTo>
                  <a:lnTo>
                    <a:pt x="697671" y="1780"/>
                  </a:lnTo>
                  <a:lnTo>
                    <a:pt x="649224" y="0"/>
                  </a:lnTo>
                  <a:close/>
                </a:path>
              </a:pathLst>
            </a:custGeom>
            <a:grpFill/>
            <a:ln>
              <a:solidFill>
                <a:srgbClr val="92D050"/>
              </a:solidFill>
            </a:ln>
          </p:spPr>
          <p:txBody>
            <a:bodyPr wrap="square" lIns="0" tIns="0" rIns="0" bIns="0" rtlCol="0"/>
            <a:lstStyle/>
            <a:p>
              <a:endParaRPr/>
            </a:p>
          </p:txBody>
        </p:sp>
        <p:sp>
          <p:nvSpPr>
            <p:cNvPr id="40" name="object 40"/>
            <p:cNvSpPr/>
            <p:nvPr/>
          </p:nvSpPr>
          <p:spPr>
            <a:xfrm>
              <a:off x="6763511" y="4600955"/>
              <a:ext cx="1298575" cy="1298575"/>
            </a:xfrm>
            <a:custGeom>
              <a:avLst/>
              <a:gdLst/>
              <a:ahLst/>
              <a:cxnLst/>
              <a:rect l="l" t="t" r="r" b="b"/>
              <a:pathLst>
                <a:path w="1298575" h="1298575">
                  <a:moveTo>
                    <a:pt x="0" y="649224"/>
                  </a:moveTo>
                  <a:lnTo>
                    <a:pt x="1780" y="600776"/>
                  </a:lnTo>
                  <a:lnTo>
                    <a:pt x="7040" y="553294"/>
                  </a:lnTo>
                  <a:lnTo>
                    <a:pt x="15651" y="506904"/>
                  </a:lnTo>
                  <a:lnTo>
                    <a:pt x="27490" y="461732"/>
                  </a:lnTo>
                  <a:lnTo>
                    <a:pt x="42430" y="417903"/>
                  </a:lnTo>
                  <a:lnTo>
                    <a:pt x="60346" y="375542"/>
                  </a:lnTo>
                  <a:lnTo>
                    <a:pt x="81112" y="334776"/>
                  </a:lnTo>
                  <a:lnTo>
                    <a:pt x="104602" y="295730"/>
                  </a:lnTo>
                  <a:lnTo>
                    <a:pt x="130692" y="258529"/>
                  </a:lnTo>
                  <a:lnTo>
                    <a:pt x="159255" y="223299"/>
                  </a:lnTo>
                  <a:lnTo>
                    <a:pt x="190166" y="190166"/>
                  </a:lnTo>
                  <a:lnTo>
                    <a:pt x="223299" y="159255"/>
                  </a:lnTo>
                  <a:lnTo>
                    <a:pt x="258529" y="130692"/>
                  </a:lnTo>
                  <a:lnTo>
                    <a:pt x="295730" y="104602"/>
                  </a:lnTo>
                  <a:lnTo>
                    <a:pt x="334776" y="81112"/>
                  </a:lnTo>
                  <a:lnTo>
                    <a:pt x="375542" y="60346"/>
                  </a:lnTo>
                  <a:lnTo>
                    <a:pt x="417903" y="42430"/>
                  </a:lnTo>
                  <a:lnTo>
                    <a:pt x="461732" y="27490"/>
                  </a:lnTo>
                  <a:lnTo>
                    <a:pt x="506904" y="15651"/>
                  </a:lnTo>
                  <a:lnTo>
                    <a:pt x="553294" y="7040"/>
                  </a:lnTo>
                  <a:lnTo>
                    <a:pt x="600776" y="1780"/>
                  </a:lnTo>
                  <a:lnTo>
                    <a:pt x="649224" y="0"/>
                  </a:lnTo>
                  <a:lnTo>
                    <a:pt x="697671" y="1780"/>
                  </a:lnTo>
                  <a:lnTo>
                    <a:pt x="745153" y="7040"/>
                  </a:lnTo>
                  <a:lnTo>
                    <a:pt x="791543" y="15651"/>
                  </a:lnTo>
                  <a:lnTo>
                    <a:pt x="836715" y="27490"/>
                  </a:lnTo>
                  <a:lnTo>
                    <a:pt x="880544" y="42430"/>
                  </a:lnTo>
                  <a:lnTo>
                    <a:pt x="922905" y="60346"/>
                  </a:lnTo>
                  <a:lnTo>
                    <a:pt x="963671" y="81112"/>
                  </a:lnTo>
                  <a:lnTo>
                    <a:pt x="1002717" y="104602"/>
                  </a:lnTo>
                  <a:lnTo>
                    <a:pt x="1039918" y="130692"/>
                  </a:lnTo>
                  <a:lnTo>
                    <a:pt x="1075148" y="159255"/>
                  </a:lnTo>
                  <a:lnTo>
                    <a:pt x="1108281" y="190166"/>
                  </a:lnTo>
                  <a:lnTo>
                    <a:pt x="1139192" y="223299"/>
                  </a:lnTo>
                  <a:lnTo>
                    <a:pt x="1167755" y="258529"/>
                  </a:lnTo>
                  <a:lnTo>
                    <a:pt x="1193845" y="295730"/>
                  </a:lnTo>
                  <a:lnTo>
                    <a:pt x="1217335" y="334776"/>
                  </a:lnTo>
                  <a:lnTo>
                    <a:pt x="1238101" y="375542"/>
                  </a:lnTo>
                  <a:lnTo>
                    <a:pt x="1256017" y="417903"/>
                  </a:lnTo>
                  <a:lnTo>
                    <a:pt x="1270957" y="461732"/>
                  </a:lnTo>
                  <a:lnTo>
                    <a:pt x="1282796" y="506904"/>
                  </a:lnTo>
                  <a:lnTo>
                    <a:pt x="1291407" y="553294"/>
                  </a:lnTo>
                  <a:lnTo>
                    <a:pt x="1296667" y="600776"/>
                  </a:lnTo>
                  <a:lnTo>
                    <a:pt x="1298448" y="649224"/>
                  </a:lnTo>
                  <a:lnTo>
                    <a:pt x="1296667" y="697676"/>
                  </a:lnTo>
                  <a:lnTo>
                    <a:pt x="1291407" y="745162"/>
                  </a:lnTo>
                  <a:lnTo>
                    <a:pt x="1282796" y="791554"/>
                  </a:lnTo>
                  <a:lnTo>
                    <a:pt x="1270957" y="836729"/>
                  </a:lnTo>
                  <a:lnTo>
                    <a:pt x="1256017" y="880560"/>
                  </a:lnTo>
                  <a:lnTo>
                    <a:pt x="1238101" y="922921"/>
                  </a:lnTo>
                  <a:lnTo>
                    <a:pt x="1217335" y="963688"/>
                  </a:lnTo>
                  <a:lnTo>
                    <a:pt x="1193845" y="1002734"/>
                  </a:lnTo>
                  <a:lnTo>
                    <a:pt x="1167755" y="1039934"/>
                  </a:lnTo>
                  <a:lnTo>
                    <a:pt x="1139192" y="1075163"/>
                  </a:lnTo>
                  <a:lnTo>
                    <a:pt x="1108281" y="1108295"/>
                  </a:lnTo>
                  <a:lnTo>
                    <a:pt x="1075148" y="1139205"/>
                  </a:lnTo>
                  <a:lnTo>
                    <a:pt x="1039918" y="1167766"/>
                  </a:lnTo>
                  <a:lnTo>
                    <a:pt x="1002717" y="1193854"/>
                  </a:lnTo>
                  <a:lnTo>
                    <a:pt x="963671" y="1217343"/>
                  </a:lnTo>
                  <a:lnTo>
                    <a:pt x="922905" y="1238107"/>
                  </a:lnTo>
                  <a:lnTo>
                    <a:pt x="880544" y="1256022"/>
                  </a:lnTo>
                  <a:lnTo>
                    <a:pt x="836715" y="1270960"/>
                  </a:lnTo>
                  <a:lnTo>
                    <a:pt x="791543" y="1282798"/>
                  </a:lnTo>
                  <a:lnTo>
                    <a:pt x="745153" y="1291408"/>
                  </a:lnTo>
                  <a:lnTo>
                    <a:pt x="697671" y="1296667"/>
                  </a:lnTo>
                  <a:lnTo>
                    <a:pt x="649224" y="1298448"/>
                  </a:lnTo>
                  <a:lnTo>
                    <a:pt x="600776" y="1296667"/>
                  </a:lnTo>
                  <a:lnTo>
                    <a:pt x="553294" y="1291408"/>
                  </a:lnTo>
                  <a:lnTo>
                    <a:pt x="506904" y="1282798"/>
                  </a:lnTo>
                  <a:lnTo>
                    <a:pt x="461732" y="1270960"/>
                  </a:lnTo>
                  <a:lnTo>
                    <a:pt x="417903" y="1256022"/>
                  </a:lnTo>
                  <a:lnTo>
                    <a:pt x="375542" y="1238107"/>
                  </a:lnTo>
                  <a:lnTo>
                    <a:pt x="334776" y="1217343"/>
                  </a:lnTo>
                  <a:lnTo>
                    <a:pt x="295730" y="1193854"/>
                  </a:lnTo>
                  <a:lnTo>
                    <a:pt x="258529" y="1167766"/>
                  </a:lnTo>
                  <a:lnTo>
                    <a:pt x="223299" y="1139205"/>
                  </a:lnTo>
                  <a:lnTo>
                    <a:pt x="190166" y="1108295"/>
                  </a:lnTo>
                  <a:lnTo>
                    <a:pt x="159255" y="1075163"/>
                  </a:lnTo>
                  <a:lnTo>
                    <a:pt x="130692" y="1039934"/>
                  </a:lnTo>
                  <a:lnTo>
                    <a:pt x="104602" y="1002734"/>
                  </a:lnTo>
                  <a:lnTo>
                    <a:pt x="81112" y="963688"/>
                  </a:lnTo>
                  <a:lnTo>
                    <a:pt x="60346" y="922921"/>
                  </a:lnTo>
                  <a:lnTo>
                    <a:pt x="42430" y="880560"/>
                  </a:lnTo>
                  <a:lnTo>
                    <a:pt x="27490" y="836729"/>
                  </a:lnTo>
                  <a:lnTo>
                    <a:pt x="15651" y="791554"/>
                  </a:lnTo>
                  <a:lnTo>
                    <a:pt x="7040" y="745162"/>
                  </a:lnTo>
                  <a:lnTo>
                    <a:pt x="1780" y="697676"/>
                  </a:lnTo>
                  <a:lnTo>
                    <a:pt x="0" y="649224"/>
                  </a:lnTo>
                  <a:close/>
                </a:path>
              </a:pathLst>
            </a:custGeom>
            <a:grpFill/>
            <a:ln w="76200">
              <a:solidFill>
                <a:srgbClr val="92D050"/>
              </a:solidFill>
            </a:ln>
          </p:spPr>
          <p:txBody>
            <a:bodyPr wrap="square" lIns="0" tIns="0" rIns="0" bIns="0" rtlCol="0"/>
            <a:lstStyle/>
            <a:p>
              <a:endParaRPr/>
            </a:p>
          </p:txBody>
        </p:sp>
      </p:grpSp>
      <p:sp>
        <p:nvSpPr>
          <p:cNvPr id="42" name="object 42"/>
          <p:cNvSpPr txBox="1"/>
          <p:nvPr/>
        </p:nvSpPr>
        <p:spPr>
          <a:xfrm>
            <a:off x="6943473" y="6159932"/>
            <a:ext cx="975743" cy="443711"/>
          </a:xfrm>
          <a:prstGeom prst="rect">
            <a:avLst/>
          </a:prstGeom>
        </p:spPr>
        <p:txBody>
          <a:bodyPr vert="horz" wrap="square" lIns="0" tIns="12700" rIns="0" bIns="0" rtlCol="0">
            <a:spAutoFit/>
          </a:bodyPr>
          <a:lstStyle/>
          <a:p>
            <a:pPr marL="12701">
              <a:spcBef>
                <a:spcPts val="100"/>
              </a:spcBef>
            </a:pPr>
            <a:r>
              <a:rPr lang="en-US" sz="1400" spc="-30" dirty="0" err="1">
                <a:solidFill>
                  <a:srgbClr val="585858"/>
                </a:solidFill>
                <a:latin typeface="Segoe UI"/>
                <a:cs typeface="Segoe UI"/>
              </a:rPr>
              <a:t>Jayathunge</a:t>
            </a:r>
            <a:r>
              <a:rPr lang="en-US" sz="1400" spc="-30" dirty="0">
                <a:solidFill>
                  <a:srgbClr val="585858"/>
                </a:solidFill>
                <a:latin typeface="Segoe UI"/>
                <a:cs typeface="Segoe UI"/>
              </a:rPr>
              <a:t> K.A.D.T.R.</a:t>
            </a:r>
            <a:endParaRPr sz="1400" dirty="0">
              <a:latin typeface="Segoe UI"/>
              <a:cs typeface="Segoe UI"/>
            </a:endParaRPr>
          </a:p>
        </p:txBody>
      </p:sp>
      <p:pic>
        <p:nvPicPr>
          <p:cNvPr id="20" name="Picture 19" descr="A person standing in front of a palm tree&#10;&#10;Description automatically generated">
            <a:extLst>
              <a:ext uri="{FF2B5EF4-FFF2-40B4-BE49-F238E27FC236}">
                <a16:creationId xmlns:a16="http://schemas.microsoft.com/office/drawing/2014/main" id="{2DB557FF-D22D-C74F-5AB0-655BB91B03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78" t="294" r="29105" b="62794"/>
          <a:stretch/>
        </p:blipFill>
        <p:spPr>
          <a:xfrm>
            <a:off x="1272549" y="4153904"/>
            <a:ext cx="1715215" cy="1718195"/>
          </a:xfrm>
          <a:prstGeom prst="flowChartConnector">
            <a:avLst/>
          </a:prstGeom>
        </p:spPr>
      </p:pic>
      <p:pic>
        <p:nvPicPr>
          <p:cNvPr id="27" name="Picture 26" descr="A person with long black hair&#10;&#10;Description automatically generated">
            <a:extLst>
              <a:ext uri="{FF2B5EF4-FFF2-40B4-BE49-F238E27FC236}">
                <a16:creationId xmlns:a16="http://schemas.microsoft.com/office/drawing/2014/main" id="{18DB18F1-D0C6-7C63-58CF-BD91FA6B52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56" t="3216" r="19685" b="3229"/>
          <a:stretch/>
        </p:blipFill>
        <p:spPr>
          <a:xfrm>
            <a:off x="6566727" y="4271087"/>
            <a:ext cx="1692143" cy="1718195"/>
          </a:xfrm>
          <a:prstGeom prst="ellipse">
            <a:avLst/>
          </a:prstGeom>
        </p:spPr>
      </p:pic>
      <p:pic>
        <p:nvPicPr>
          <p:cNvPr id="34" name="Picture 33" descr="A person with his arms crossed&#10;&#10;Description automatically generated">
            <a:extLst>
              <a:ext uri="{FF2B5EF4-FFF2-40B4-BE49-F238E27FC236}">
                <a16:creationId xmlns:a16="http://schemas.microsoft.com/office/drawing/2014/main" id="{D4755AFC-2470-906D-A23A-76303E1D77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834" t="12426" r="29711" b="49444"/>
          <a:stretch/>
        </p:blipFill>
        <p:spPr>
          <a:xfrm>
            <a:off x="9143461" y="4286317"/>
            <a:ext cx="1692143" cy="1812880"/>
          </a:xfrm>
          <a:prstGeom prst="flowChartConnector">
            <a:avLst/>
          </a:prstGeom>
        </p:spPr>
      </p:pic>
      <p:pic>
        <p:nvPicPr>
          <p:cNvPr id="44" name="Picture 43" descr="A person with a serious face&#10;&#10;Description automatically generated">
            <a:extLst>
              <a:ext uri="{FF2B5EF4-FFF2-40B4-BE49-F238E27FC236}">
                <a16:creationId xmlns:a16="http://schemas.microsoft.com/office/drawing/2014/main" id="{01DEFC4A-504D-ECA2-2B75-7CEDEFF70F4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 t="10000" r="1146"/>
          <a:stretch/>
        </p:blipFill>
        <p:spPr>
          <a:xfrm>
            <a:off x="4069751" y="4237952"/>
            <a:ext cx="1612385" cy="1812879"/>
          </a:xfrm>
          <a:prstGeom prst="ellipse">
            <a:avLst/>
          </a:prstGeom>
        </p:spPr>
      </p:pic>
      <p:pic>
        <p:nvPicPr>
          <p:cNvPr id="5" name="Picture 4" descr="A person with long hair wearing a colorful dress&#10;&#10;Description automatically generated">
            <a:extLst>
              <a:ext uri="{FF2B5EF4-FFF2-40B4-BE49-F238E27FC236}">
                <a16:creationId xmlns:a16="http://schemas.microsoft.com/office/drawing/2014/main" id="{A6E1A66C-F6BF-6423-56CA-A478E92C73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12" t="5741" r="3278" b="29237"/>
          <a:stretch/>
        </p:blipFill>
        <p:spPr>
          <a:xfrm>
            <a:off x="5381394" y="1127629"/>
            <a:ext cx="1787118" cy="1883264"/>
          </a:xfrm>
          <a:prstGeom prst="ellipse">
            <a:avLst/>
          </a:prstGeom>
        </p:spPr>
      </p:pic>
      <p:pic>
        <p:nvPicPr>
          <p:cNvPr id="18" name="Picture 17" descr="A person holding flowers smiling&#10;&#10;Description automatically generated">
            <a:extLst>
              <a:ext uri="{FF2B5EF4-FFF2-40B4-BE49-F238E27FC236}">
                <a16:creationId xmlns:a16="http://schemas.microsoft.com/office/drawing/2014/main" id="{EF3B786D-3022-EAB7-FBC5-504A885CAB9E}"/>
              </a:ext>
            </a:extLst>
          </p:cNvPr>
          <p:cNvPicPr>
            <a:picLocks noChangeAspect="1"/>
          </p:cNvPicPr>
          <p:nvPr/>
        </p:nvPicPr>
        <p:blipFill rotWithShape="1">
          <a:blip r:embed="rId8">
            <a:extLst>
              <a:ext uri="{28A0092B-C50C-407E-A947-70E740481C1C}">
                <a14:useLocalDpi xmlns:a14="http://schemas.microsoft.com/office/drawing/2010/main" val="0"/>
              </a:ext>
            </a:extLst>
          </a:blip>
          <a:srcRect l="19831" t="1071" r="35751" b="52133"/>
          <a:stretch/>
        </p:blipFill>
        <p:spPr>
          <a:xfrm>
            <a:off x="2183365" y="1178307"/>
            <a:ext cx="1950720" cy="2023439"/>
          </a:xfrm>
          <a:prstGeom prst="ellipse">
            <a:avLst/>
          </a:prstGeom>
        </p:spPr>
      </p:pic>
      <p:pic>
        <p:nvPicPr>
          <p:cNvPr id="26" name="Picture 25" descr="A person sitting in a chair&#10;&#10;Description automatically generated">
            <a:extLst>
              <a:ext uri="{FF2B5EF4-FFF2-40B4-BE49-F238E27FC236}">
                <a16:creationId xmlns:a16="http://schemas.microsoft.com/office/drawing/2014/main" id="{ACD5B996-21FD-14BC-8033-81AE3B51A91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2255" t="5342" r="22419" b="50904"/>
          <a:stretch/>
        </p:blipFill>
        <p:spPr>
          <a:xfrm>
            <a:off x="8343299" y="1329005"/>
            <a:ext cx="1665792" cy="175650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83DD2B-8F02-9041-1EC8-A514A4DA9F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IT21279652</a:t>
            </a:r>
            <a:r>
              <a:rPr lang="en-US" sz="1800" dirty="0">
                <a:solidFill>
                  <a:schemeClr val="tx1"/>
                </a:solidFill>
              </a:rPr>
              <a:t>   |   </a:t>
            </a:r>
            <a:r>
              <a:rPr lang="en-US" sz="1800" dirty="0" err="1">
                <a:solidFill>
                  <a:schemeClr val="tx1"/>
                </a:solidFill>
              </a:rPr>
              <a:t>Wickramasinghe</a:t>
            </a:r>
            <a:r>
              <a:rPr lang="en-US" sz="1800" dirty="0">
                <a:solidFill>
                  <a:schemeClr val="tx1"/>
                </a:solidFill>
              </a:rPr>
              <a:t>  B.G.W.M.C.R. |  24-25J-180 </a:t>
            </a:r>
            <a:endParaRPr lang="en-US" sz="1800" b="0" dirty="0">
              <a:solidFill>
                <a:schemeClr val="tx1"/>
              </a:solidFill>
            </a:endParaRPr>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26964486"/>
              </p:ext>
            </p:extLst>
          </p:nvPr>
        </p:nvGraphicFramePr>
        <p:xfrm>
          <a:off x="564324" y="964914"/>
          <a:ext cx="10363200" cy="5306822"/>
        </p:xfrm>
        <a:graphic>
          <a:graphicData uri="http://schemas.openxmlformats.org/drawingml/2006/table">
            <a:tbl>
              <a:tblPr firstRow="1" firstCol="1" bandRow="1">
                <a:tableStyleId>{5C22544A-7EE6-4342-B048-85BDC9FD1C3A}</a:tableStyleId>
              </a:tblPr>
              <a:tblGrid>
                <a:gridCol w="10363200">
                  <a:extLst>
                    <a:ext uri="{9D8B030D-6E8A-4147-A177-3AD203B41FA5}">
                      <a16:colId xmlns:a16="http://schemas.microsoft.com/office/drawing/2014/main" val="3331547595"/>
                    </a:ext>
                  </a:extLst>
                </a:gridCol>
              </a:tblGrid>
              <a:tr h="1000976">
                <a:tc>
                  <a:txBody>
                    <a:bodyPr/>
                    <a:lstStyle/>
                    <a:p>
                      <a:pPr marL="0" marR="0" algn="just">
                        <a:lnSpc>
                          <a:spcPct val="115000"/>
                        </a:lnSpc>
                        <a:spcBef>
                          <a:spcPts val="0"/>
                        </a:spcBef>
                        <a:spcAft>
                          <a:spcPts val="0"/>
                        </a:spcAft>
                      </a:pPr>
                      <a:r>
                        <a:rPr lang="en-US" sz="1600" b="0" kern="100" dirty="0">
                          <a:solidFill>
                            <a:schemeClr val="tx1"/>
                          </a:solidFill>
                          <a:effectLst/>
                        </a:rPr>
                        <a:t>[1] Alexandra I. </a:t>
                      </a:r>
                      <a:r>
                        <a:rPr lang="en-US" sz="1600" b="0" kern="100" dirty="0" err="1">
                          <a:solidFill>
                            <a:schemeClr val="tx1"/>
                          </a:solidFill>
                          <a:effectLst/>
                        </a:rPr>
                        <a:t>Korda</a:t>
                      </a:r>
                      <a:r>
                        <a:rPr lang="en-US" sz="1600" b="0" kern="100" dirty="0">
                          <a:solidFill>
                            <a:schemeClr val="tx1"/>
                          </a:solidFill>
                          <a:effectLst/>
                        </a:rPr>
                        <a:t>, Giorgos </a:t>
                      </a:r>
                      <a:r>
                        <a:rPr lang="en-US" sz="1600" b="0" kern="100" dirty="0" err="1">
                          <a:solidFill>
                            <a:schemeClr val="tx1"/>
                          </a:solidFill>
                          <a:effectLst/>
                        </a:rPr>
                        <a:t>Giannakakis</a:t>
                      </a:r>
                      <a:r>
                        <a:rPr lang="en-US" sz="1600" b="0" kern="100" dirty="0">
                          <a:solidFill>
                            <a:schemeClr val="tx1"/>
                          </a:solidFill>
                          <a:effectLst/>
                        </a:rPr>
                        <a:t> ,</a:t>
                      </a:r>
                      <a:r>
                        <a:rPr lang="en-US" sz="1600" b="0" kern="100" dirty="0" err="1">
                          <a:solidFill>
                            <a:schemeClr val="tx1"/>
                          </a:solidFill>
                          <a:effectLst/>
                        </a:rPr>
                        <a:t>Errikos</a:t>
                      </a:r>
                      <a:r>
                        <a:rPr lang="en-US" sz="1600" b="0" kern="100" dirty="0">
                          <a:solidFill>
                            <a:schemeClr val="tx1"/>
                          </a:solidFill>
                          <a:effectLst/>
                        </a:rPr>
                        <a:t> </a:t>
                      </a:r>
                      <a:r>
                        <a:rPr lang="en-US" sz="1600" b="0" kern="100" dirty="0" err="1">
                          <a:solidFill>
                            <a:schemeClr val="tx1"/>
                          </a:solidFill>
                          <a:effectLst/>
                        </a:rPr>
                        <a:t>Ventouras</a:t>
                      </a:r>
                      <a:r>
                        <a:rPr lang="en-US" sz="1600" b="0" kern="100" dirty="0">
                          <a:solidFill>
                            <a:schemeClr val="tx1"/>
                          </a:solidFill>
                          <a:effectLst/>
                        </a:rPr>
                        <a:t> ,</a:t>
                      </a:r>
                      <a:r>
                        <a:rPr lang="en-US" sz="1600" b="0" kern="100" dirty="0" err="1">
                          <a:solidFill>
                            <a:schemeClr val="tx1"/>
                          </a:solidFill>
                          <a:effectLst/>
                        </a:rPr>
                        <a:t>Pantelis</a:t>
                      </a:r>
                      <a:r>
                        <a:rPr lang="en-US" sz="1600" b="0" kern="100" dirty="0">
                          <a:solidFill>
                            <a:schemeClr val="tx1"/>
                          </a:solidFill>
                          <a:effectLst/>
                        </a:rPr>
                        <a:t> A. </a:t>
                      </a:r>
                      <a:r>
                        <a:rPr lang="en-US" sz="1600" b="0" kern="100" dirty="0" err="1">
                          <a:solidFill>
                            <a:schemeClr val="tx1"/>
                          </a:solidFill>
                          <a:effectLst/>
                        </a:rPr>
                        <a:t>Asvestas</a:t>
                      </a:r>
                      <a:r>
                        <a:rPr lang="en-US" sz="1600" b="0" kern="100" dirty="0">
                          <a:solidFill>
                            <a:schemeClr val="tx1"/>
                          </a:solidFill>
                          <a:effectLst/>
                        </a:rPr>
                        <a:t>, Nikolaos </a:t>
                      </a:r>
                      <a:r>
                        <a:rPr lang="en-US" sz="1600" b="0" kern="100" dirty="0" err="1">
                          <a:solidFill>
                            <a:schemeClr val="tx1"/>
                          </a:solidFill>
                          <a:effectLst/>
                        </a:rPr>
                        <a:t>Smyrnis,Kostas</a:t>
                      </a:r>
                      <a:r>
                        <a:rPr lang="en-US" sz="1600" b="0" kern="100" dirty="0">
                          <a:solidFill>
                            <a:schemeClr val="tx1"/>
                          </a:solidFill>
                          <a:effectLst/>
                        </a:rPr>
                        <a:t> Marias ,George K. </a:t>
                      </a:r>
                      <a:r>
                        <a:rPr lang="en-US" sz="1600" b="0" kern="100" dirty="0" err="1">
                          <a:solidFill>
                            <a:schemeClr val="tx1"/>
                          </a:solidFill>
                          <a:effectLst/>
                        </a:rPr>
                        <a:t>Matsopoulos</a:t>
                      </a:r>
                      <a:r>
                        <a:rPr lang="en-US" sz="1600" b="0" kern="100" dirty="0">
                          <a:solidFill>
                            <a:schemeClr val="tx1"/>
                          </a:solidFill>
                          <a:effectLst/>
                        </a:rPr>
                        <a:t>, "Recognition of Blinks Activity Patterns during Stress Conditions Using CNN and Markovian Analysis," pp. 55-71, 2021.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1158871582"/>
                  </a:ext>
                </a:extLst>
              </a:tr>
              <a:tr h="1000976">
                <a:tc>
                  <a:txBody>
                    <a:bodyPr/>
                    <a:lstStyle/>
                    <a:p>
                      <a:pPr marL="0" marR="0" algn="just">
                        <a:lnSpc>
                          <a:spcPct val="115000"/>
                        </a:lnSpc>
                        <a:spcBef>
                          <a:spcPts val="0"/>
                        </a:spcBef>
                        <a:spcAft>
                          <a:spcPts val="0"/>
                        </a:spcAft>
                      </a:pPr>
                      <a:r>
                        <a:rPr lang="en-US" sz="1600" b="0" kern="100" dirty="0">
                          <a:solidFill>
                            <a:schemeClr val="tx1"/>
                          </a:solidFill>
                          <a:effectLst/>
                        </a:rPr>
                        <a:t>[2] Aravind M S, Sri Bhavan </a:t>
                      </a:r>
                      <a:r>
                        <a:rPr lang="en-US" sz="1600" b="0" kern="100" dirty="0" err="1">
                          <a:solidFill>
                            <a:schemeClr val="tx1"/>
                          </a:solidFill>
                          <a:effectLst/>
                        </a:rPr>
                        <a:t>Prakath</a:t>
                      </a:r>
                      <a:r>
                        <a:rPr lang="en-US" sz="1600" b="0" kern="100" dirty="0">
                          <a:solidFill>
                            <a:schemeClr val="tx1"/>
                          </a:solidFill>
                          <a:effectLst/>
                        </a:rPr>
                        <a:t>, Tarunika R, Dr </a:t>
                      </a:r>
                      <a:r>
                        <a:rPr lang="en-US" sz="1600" b="0" kern="100" dirty="0" err="1">
                          <a:solidFill>
                            <a:schemeClr val="tx1"/>
                          </a:solidFill>
                          <a:effectLst/>
                        </a:rPr>
                        <a:t>M.Srividya</a:t>
                      </a:r>
                      <a:r>
                        <a:rPr lang="en-US" sz="1600" b="0" kern="100" dirty="0">
                          <a:solidFill>
                            <a:schemeClr val="tx1"/>
                          </a:solidFill>
                          <a:effectLst/>
                        </a:rPr>
                        <a:t>, Dr </a:t>
                      </a:r>
                      <a:r>
                        <a:rPr lang="en-US" sz="1600" b="0" kern="100" dirty="0" err="1">
                          <a:solidFill>
                            <a:schemeClr val="tx1"/>
                          </a:solidFill>
                          <a:effectLst/>
                        </a:rPr>
                        <a:t>M.Marimuthu</a:t>
                      </a:r>
                      <a:r>
                        <a:rPr lang="en-US" sz="1600" b="0" kern="100" dirty="0">
                          <a:solidFill>
                            <a:schemeClr val="tx1"/>
                          </a:solidFill>
                          <a:effectLst/>
                        </a:rPr>
                        <a:t> and Dr </a:t>
                      </a:r>
                      <a:r>
                        <a:rPr lang="en-US" sz="1600" b="0" kern="100" dirty="0" err="1">
                          <a:solidFill>
                            <a:schemeClr val="tx1"/>
                          </a:solidFill>
                          <a:effectLst/>
                        </a:rPr>
                        <a:t>S.GayathriDevi</a:t>
                      </a:r>
                      <a:r>
                        <a:rPr lang="en-US" sz="1600" b="0" kern="100" dirty="0">
                          <a:solidFill>
                            <a:schemeClr val="tx1"/>
                          </a:solidFill>
                          <a:effectLst/>
                        </a:rPr>
                        <a:t>, "Heart-Mind Harmony: Predicting Stress from Heart Rate," GRENZE International Journal of Engineering and Technology, vol. 10, no. 2, pp. 4181-4187.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524210898"/>
                  </a:ext>
                </a:extLst>
              </a:tr>
              <a:tr h="266854">
                <a:tc>
                  <a:txBody>
                    <a:bodyPr/>
                    <a:lstStyle/>
                    <a:p>
                      <a:pPr marL="0" marR="0" algn="just">
                        <a:lnSpc>
                          <a:spcPct val="115000"/>
                        </a:lnSpc>
                        <a:spcBef>
                          <a:spcPts val="0"/>
                        </a:spcBef>
                        <a:spcAft>
                          <a:spcPts val="0"/>
                        </a:spcAft>
                      </a:pPr>
                      <a:r>
                        <a:rPr lang="en-US" sz="1600" b="0" kern="100" dirty="0">
                          <a:solidFill>
                            <a:schemeClr val="tx1"/>
                          </a:solidFill>
                          <a:effectLst/>
                        </a:rPr>
                        <a:t>[3] C. Jyotsna, </a:t>
                      </a:r>
                      <a:r>
                        <a:rPr lang="en-US" sz="1600" b="0" kern="100" dirty="0" err="1">
                          <a:solidFill>
                            <a:schemeClr val="tx1"/>
                          </a:solidFill>
                          <a:effectLst/>
                        </a:rPr>
                        <a:t>Amudha</a:t>
                      </a:r>
                      <a:r>
                        <a:rPr lang="en-US" sz="1600" b="0" kern="100" dirty="0">
                          <a:solidFill>
                            <a:schemeClr val="tx1"/>
                          </a:solidFill>
                          <a:effectLst/>
                        </a:rPr>
                        <a:t> J., "Eye Gaze as an Indicator for Stress Level Analysis in Students," ResearchGate, 2018. </a:t>
                      </a: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4055202342"/>
                  </a:ext>
                </a:extLst>
              </a:tr>
              <a:tr h="749965">
                <a:tc>
                  <a:txBody>
                    <a:bodyPr/>
                    <a:lstStyle/>
                    <a:p>
                      <a:pPr marL="0" marR="0" algn="just">
                        <a:lnSpc>
                          <a:spcPct val="115000"/>
                        </a:lnSpc>
                        <a:spcBef>
                          <a:spcPts val="0"/>
                        </a:spcBef>
                        <a:spcAft>
                          <a:spcPts val="0"/>
                        </a:spcAft>
                      </a:pPr>
                      <a:r>
                        <a:rPr lang="en-US" sz="1600" b="0" kern="100" dirty="0">
                          <a:solidFill>
                            <a:schemeClr val="tx1"/>
                          </a:solidFill>
                          <a:effectLst/>
                        </a:rPr>
                        <a:t>[4] Simon </a:t>
                      </a:r>
                      <a:r>
                        <a:rPr lang="en-US" sz="1600" b="0" kern="100" dirty="0" err="1">
                          <a:solidFill>
                            <a:schemeClr val="tx1"/>
                          </a:solidFill>
                          <a:effectLst/>
                        </a:rPr>
                        <a:t>Julier</a:t>
                      </a:r>
                      <a:r>
                        <a:rPr lang="en-US" sz="1600" b="0" kern="100" dirty="0">
                          <a:solidFill>
                            <a:schemeClr val="tx1"/>
                          </a:solidFill>
                          <a:effectLst/>
                        </a:rPr>
                        <a:t>, </a:t>
                      </a:r>
                      <a:r>
                        <a:rPr lang="en-US" sz="1600" b="0" kern="100" dirty="0" err="1">
                          <a:solidFill>
                            <a:schemeClr val="tx1"/>
                          </a:solidFill>
                          <a:effectLst/>
                        </a:rPr>
                        <a:t>Youngjun</a:t>
                      </a:r>
                      <a:r>
                        <a:rPr lang="en-US" sz="1600" b="0" kern="100" dirty="0">
                          <a:solidFill>
                            <a:schemeClr val="tx1"/>
                          </a:solidFill>
                          <a:effectLst/>
                        </a:rPr>
                        <a:t> Cho, Nadia Bianchi-</a:t>
                      </a:r>
                      <a:r>
                        <a:rPr lang="en-US" sz="1600" b="0" kern="100" dirty="0" err="1">
                          <a:solidFill>
                            <a:schemeClr val="tx1"/>
                          </a:solidFill>
                          <a:effectLst/>
                        </a:rPr>
                        <a:t>Berthouze</a:t>
                      </a:r>
                      <a:r>
                        <a:rPr lang="en-US" sz="1600" b="0" kern="100" dirty="0">
                          <a:solidFill>
                            <a:schemeClr val="tx1"/>
                          </a:solidFill>
                          <a:effectLst/>
                        </a:rPr>
                        <a:t>, "</a:t>
                      </a:r>
                      <a:r>
                        <a:rPr lang="en-US" sz="1600" b="0" kern="100" dirty="0" err="1">
                          <a:solidFill>
                            <a:schemeClr val="tx1"/>
                          </a:solidFill>
                          <a:effectLst/>
                        </a:rPr>
                        <a:t>DeepBreath</a:t>
                      </a:r>
                      <a:r>
                        <a:rPr lang="en-US" sz="1600" b="0" kern="100" dirty="0">
                          <a:solidFill>
                            <a:schemeClr val="tx1"/>
                          </a:solidFill>
                          <a:effectLst/>
                        </a:rPr>
                        <a:t>: Deep Learning of Breathing Patterns for Automatic Stress Recognition using Low-Cost Thermal Imaging in Unconstrained Settings," ResearchGate, 2017.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2461836327"/>
                  </a:ext>
                </a:extLst>
              </a:tr>
              <a:tr h="1000976">
                <a:tc>
                  <a:txBody>
                    <a:bodyPr/>
                    <a:lstStyle/>
                    <a:p>
                      <a:pPr marL="0" marR="0" algn="just">
                        <a:lnSpc>
                          <a:spcPct val="115000"/>
                        </a:lnSpc>
                        <a:spcBef>
                          <a:spcPts val="0"/>
                        </a:spcBef>
                        <a:spcAft>
                          <a:spcPts val="0"/>
                        </a:spcAft>
                      </a:pPr>
                      <a:r>
                        <a:rPr lang="it-IT" sz="1600" b="0" kern="100" dirty="0">
                          <a:solidFill>
                            <a:schemeClr val="tx1"/>
                          </a:solidFill>
                          <a:effectLst/>
                        </a:rPr>
                        <a:t>[5] Valentina Perciavalle , Marta Blandini , Paola Fecarotta , Andrea Buscemi , Donatella Di Corrado , Luana Bertolo , Fulvia Fichera , Marinella Coco , "The role of deep breathing on stress," https://pubmed.ncbi.nlm.nih.gov/, vol. 38(3), pp. 451-458., 2017. </a:t>
                      </a:r>
                    </a:p>
                    <a:p>
                      <a:pPr marL="0" marR="0" algn="just">
                        <a:lnSpc>
                          <a:spcPct val="115000"/>
                        </a:lnSpc>
                        <a:spcBef>
                          <a:spcPts val="0"/>
                        </a:spcBef>
                        <a:spcAft>
                          <a:spcPts val="0"/>
                        </a:spcAft>
                      </a:pP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1431986452"/>
                  </a:ext>
                </a:extLst>
              </a:tr>
              <a:tr h="749738">
                <a:tc>
                  <a:txBody>
                    <a:bodyPr/>
                    <a:lstStyle/>
                    <a:p>
                      <a:pPr marL="0" marR="0" algn="just">
                        <a:lnSpc>
                          <a:spcPct val="115000"/>
                        </a:lnSpc>
                        <a:spcBef>
                          <a:spcPts val="0"/>
                        </a:spcBef>
                        <a:spcAft>
                          <a:spcPts val="0"/>
                        </a:spcAft>
                      </a:pPr>
                      <a:r>
                        <a:rPr lang="en-US" sz="1600" b="0" kern="100" dirty="0">
                          <a:solidFill>
                            <a:schemeClr val="tx1"/>
                          </a:solidFill>
                          <a:effectLst/>
                        </a:rPr>
                        <a:t>[6] MANSOUREH SEYED YOUSEFI, FARNOUSH REISI,MOHAMMAD REZA DALIRI , (Member, IEEE),AND VAHID SHALCHYAN, "Stress Detection Using Eye Tracking Data: An Evaluation of Full Parameters," ResearchGate, pp. PP(99):1-1, 2022. </a:t>
                      </a:r>
                      <a:endParaRPr lang="en-US" sz="1600" b="0" kern="100" dirty="0">
                        <a:solidFill>
                          <a:schemeClr val="tx1"/>
                        </a:solidFill>
                        <a:effectLst/>
                        <a:latin typeface="Times New Roman" panose="02020603050405020304" pitchFamily="18" charset="0"/>
                        <a:ea typeface="Times New Roman" panose="02020603050405020304" pitchFamily="18" charset="0"/>
                      </a:endParaRPr>
                    </a:p>
                  </a:txBody>
                  <a:tcPr marL="9525" marR="9525" marT="9525" marB="9525">
                    <a:noFill/>
                  </a:tcPr>
                </a:tc>
                <a:extLst>
                  <a:ext uri="{0D108BD9-81ED-4DB2-BD59-A6C34878D82A}">
                    <a16:rowId xmlns:a16="http://schemas.microsoft.com/office/drawing/2014/main" val="4201949934"/>
                  </a:ext>
                </a:extLst>
              </a:tr>
            </a:tbl>
          </a:graphicData>
        </a:graphic>
      </p:graphicFrame>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95607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983DD2B-8F02-9041-1EC8-A514A4DA9F8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Times New Roman" panose="02020603050405020304" pitchFamily="18" charset="0"/>
                <a:cs typeface="Times New Roman" panose="02020603050405020304" pitchFamily="18" charset="0"/>
              </a:rPr>
              <a:t>IT21279652</a:t>
            </a:r>
            <a:r>
              <a:rPr lang="en-US" sz="1800" dirty="0">
                <a:solidFill>
                  <a:schemeClr val="tx1"/>
                </a:solidFill>
                <a:latin typeface="Times New Roman" panose="02020603050405020304" pitchFamily="18" charset="0"/>
                <a:cs typeface="Times New Roman" panose="02020603050405020304" pitchFamily="18" charset="0"/>
              </a:rPr>
              <a:t>   |   </a:t>
            </a:r>
            <a:r>
              <a:rPr lang="en-US" sz="1800" dirty="0" err="1">
                <a:solidFill>
                  <a:schemeClr val="tx1"/>
                </a:solidFill>
                <a:latin typeface="Times New Roman" panose="02020603050405020304" pitchFamily="18" charset="0"/>
                <a:cs typeface="Times New Roman" panose="02020603050405020304" pitchFamily="18" charset="0"/>
              </a:rPr>
              <a:t>Wickramasinghe</a:t>
            </a:r>
            <a:r>
              <a:rPr lang="en-US" sz="1800" dirty="0">
                <a:solidFill>
                  <a:schemeClr val="tx1"/>
                </a:solidFill>
                <a:latin typeface="Times New Roman" panose="02020603050405020304" pitchFamily="18" charset="0"/>
                <a:cs typeface="Times New Roman" panose="02020603050405020304" pitchFamily="18" charset="0"/>
              </a:rPr>
              <a:t>  B.G.W.M.C.R. |  24-25J-180 </a:t>
            </a:r>
            <a:endParaRPr lang="en-US" sz="1800" b="0"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546702522"/>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Tree>
    <p:extLst>
      <p:ext uri="{BB962C8B-B14F-4D97-AF65-F5344CB8AC3E}">
        <p14:creationId xmlns:p14="http://schemas.microsoft.com/office/powerpoint/2010/main" val="365133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jayathunge</a:t>
            </a:r>
            <a:r>
              <a:rPr lang="en-US" dirty="0"/>
              <a:t> </a:t>
            </a:r>
            <a:r>
              <a:rPr lang="en-US" dirty="0" err="1"/>
              <a:t>k.a.d.t.r</a:t>
            </a:r>
            <a:r>
              <a:rPr lang="en-US" dirty="0"/>
              <a:t>.| it21162732</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F8FB46D3-116C-A937-936A-AE0F6D948811}"/>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C5FCE39B-4613-CD19-5F72-CECFDFE6D3EF}"/>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DCA8585F-0C79-2794-57EB-DBFE71B21C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CD82FA6A-75E1-C5B5-FC79-E447866C8C5D}"/>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10" name="Picture 9" descr="A person with long black hair&#10;&#10;Description automatically generated">
            <a:extLst>
              <a:ext uri="{FF2B5EF4-FFF2-40B4-BE49-F238E27FC236}">
                <a16:creationId xmlns:a16="http://schemas.microsoft.com/office/drawing/2014/main" id="{1F53066A-8A80-3CD4-FCE2-A4A3DEF23C40}"/>
              </a:ext>
            </a:extLst>
          </p:cNvPr>
          <p:cNvPicPr>
            <a:picLocks noChangeAspect="1"/>
          </p:cNvPicPr>
          <p:nvPr/>
        </p:nvPicPr>
        <p:blipFill rotWithShape="1">
          <a:blip r:embed="rId4">
            <a:extLst>
              <a:ext uri="{28A0092B-C50C-407E-A947-70E740481C1C}">
                <a14:useLocalDpi xmlns:a14="http://schemas.microsoft.com/office/drawing/2010/main" val="0"/>
              </a:ext>
            </a:extLst>
          </a:blip>
          <a:srcRect l="23222" t="4916" r="25271" b="1459"/>
          <a:stretch/>
        </p:blipFill>
        <p:spPr>
          <a:xfrm>
            <a:off x="10058400" y="76200"/>
            <a:ext cx="2057400" cy="2476500"/>
          </a:xfrm>
          <a:prstGeom prst="rect">
            <a:avLst/>
          </a:prstGeom>
        </p:spPr>
      </p:pic>
    </p:spTree>
    <p:extLst>
      <p:ext uri="{BB962C8B-B14F-4D97-AF65-F5344CB8AC3E}">
        <p14:creationId xmlns:p14="http://schemas.microsoft.com/office/powerpoint/2010/main" val="3211892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29000"/>
            <a:ext cx="10744200" cy="1616597"/>
          </a:xfrm>
        </p:spPr>
        <p:txBody>
          <a:bodyPr>
            <a:normAutofit fontScale="90000"/>
          </a:bodyPr>
          <a:lstStyle/>
          <a:p>
            <a:r>
              <a:rPr lang="en-US" dirty="0"/>
              <a:t>Developing an Activity Pool and Real-Time Stress Level Detection Based on Activity Patterns.</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7" y="1721731"/>
            <a:ext cx="3124200" cy="646331"/>
          </a:xfrm>
          <a:prstGeom prst="rect">
            <a:avLst/>
          </a:prstGeom>
          <a:noFill/>
        </p:spPr>
        <p:txBody>
          <a:bodyPr wrap="square">
            <a:spAutoFit/>
          </a:bodyPr>
          <a:lstStyle/>
          <a:p>
            <a:r>
              <a:rPr lang="en-US" sz="3600" dirty="0">
                <a:solidFill>
                  <a:schemeClr val="accent5">
                    <a:lumMod val="50000"/>
                  </a:schemeClr>
                </a:solidFill>
              </a:rPr>
              <a:t>Component 02</a:t>
            </a:r>
          </a:p>
        </p:txBody>
      </p:sp>
      <p:sp>
        <p:nvSpPr>
          <p:cNvPr id="3" name="Freeform 51">
            <a:extLst>
              <a:ext uri="{FF2B5EF4-FFF2-40B4-BE49-F238E27FC236}">
                <a16:creationId xmlns:a16="http://schemas.microsoft.com/office/drawing/2014/main" id="{78D169A8-1482-1025-B378-62404B696840}"/>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6" name="Picture 5" descr="A person with long black hair&#10;&#10;Description automatically generated">
            <a:extLst>
              <a:ext uri="{FF2B5EF4-FFF2-40B4-BE49-F238E27FC236}">
                <a16:creationId xmlns:a16="http://schemas.microsoft.com/office/drawing/2014/main" id="{41299FD2-21D0-D78D-CB43-D09B9B40955A}"/>
              </a:ext>
            </a:extLst>
          </p:cNvPr>
          <p:cNvPicPr>
            <a:picLocks noChangeAspect="1"/>
          </p:cNvPicPr>
          <p:nvPr/>
        </p:nvPicPr>
        <p:blipFill rotWithShape="1">
          <a:blip r:embed="rId4">
            <a:extLst>
              <a:ext uri="{28A0092B-C50C-407E-A947-70E740481C1C}">
                <a14:useLocalDpi xmlns:a14="http://schemas.microsoft.com/office/drawing/2010/main" val="0"/>
              </a:ext>
            </a:extLst>
          </a:blip>
          <a:srcRect l="23222" t="4916" r="25271" b="1459"/>
          <a:stretch/>
        </p:blipFill>
        <p:spPr>
          <a:xfrm>
            <a:off x="10058400" y="76200"/>
            <a:ext cx="2057400" cy="2476500"/>
          </a:xfrm>
          <a:prstGeom prst="rect">
            <a:avLst/>
          </a:prstGeom>
        </p:spPr>
      </p:pic>
      <p:sp>
        <p:nvSpPr>
          <p:cNvPr id="7" name="Rectangle 6">
            <a:extLst>
              <a:ext uri="{FF2B5EF4-FFF2-40B4-BE49-F238E27FC236}">
                <a16:creationId xmlns:a16="http://schemas.microsoft.com/office/drawing/2014/main" id="{D189FD33-A6DF-5EE8-88C4-68F8A8B6D01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34510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drawing a mandala on a paper&#10;&#10;Description automatically generated">
            <a:extLst>
              <a:ext uri="{FF2B5EF4-FFF2-40B4-BE49-F238E27FC236}">
                <a16:creationId xmlns:a16="http://schemas.microsoft.com/office/drawing/2014/main" id="{636C1DDD-57D2-393A-01D8-790851C9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136" y="1400841"/>
            <a:ext cx="8858250" cy="5905500"/>
          </a:xfrm>
          <a:prstGeom prst="rect">
            <a:avLst/>
          </a:prstGeom>
        </p:spPr>
      </p:pic>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2" name="TextBox 51">
            <a:extLst>
              <a:ext uri="{FF2B5EF4-FFF2-40B4-BE49-F238E27FC236}">
                <a16:creationId xmlns:a16="http://schemas.microsoft.com/office/drawing/2014/main" id="{B1020CFF-C340-D4D0-35C4-32422B3438D1}"/>
              </a:ext>
            </a:extLst>
          </p:cNvPr>
          <p:cNvSpPr txBox="1"/>
          <p:nvPr/>
        </p:nvSpPr>
        <p:spPr>
          <a:xfrm>
            <a:off x="768394" y="3999648"/>
            <a:ext cx="3579535" cy="707886"/>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Predict stress level based on activity performance</a:t>
            </a:r>
          </a:p>
        </p:txBody>
      </p:sp>
      <p:sp>
        <p:nvSpPr>
          <p:cNvPr id="54" name="TextBox 53">
            <a:extLst>
              <a:ext uri="{FF2B5EF4-FFF2-40B4-BE49-F238E27FC236}">
                <a16:creationId xmlns:a16="http://schemas.microsoft.com/office/drawing/2014/main" id="{2398B9FA-3497-F2BA-7B0A-633013D9E817}"/>
              </a:ext>
            </a:extLst>
          </p:cNvPr>
          <p:cNvSpPr txBox="1"/>
          <p:nvPr/>
        </p:nvSpPr>
        <p:spPr>
          <a:xfrm>
            <a:off x="768394" y="2076603"/>
            <a:ext cx="3728077" cy="1015663"/>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Offers a diverse collection of activities (Mandala paintings,    music therapy)</a:t>
            </a:r>
          </a:p>
        </p:txBody>
      </p:sp>
      <p:sp>
        <p:nvSpPr>
          <p:cNvPr id="64" name="Freeform 52">
            <a:extLst>
              <a:ext uri="{FF2B5EF4-FFF2-40B4-BE49-F238E27FC236}">
                <a16:creationId xmlns:a16="http://schemas.microsoft.com/office/drawing/2014/main" id="{AEEA0D8C-60C0-6E1E-4769-048AF674AAD3}"/>
              </a:ext>
            </a:extLst>
          </p:cNvPr>
          <p:cNvSpPr/>
          <p:nvPr/>
        </p:nvSpPr>
        <p:spPr>
          <a:xfrm flipH="1" flipV="1">
            <a:off x="4601025" y="9230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Rectangle 1">
            <a:extLst>
              <a:ext uri="{FF2B5EF4-FFF2-40B4-BE49-F238E27FC236}">
                <a16:creationId xmlns:a16="http://schemas.microsoft.com/office/drawing/2014/main" id="{C807393A-BA03-7AB0-B9AC-C699EA4B5B2B}"/>
              </a:ext>
            </a:extLst>
          </p:cNvPr>
          <p:cNvSpPr/>
          <p:nvPr/>
        </p:nvSpPr>
        <p:spPr>
          <a:xfrm>
            <a:off x="2556641"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390063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ABAE8CAE-229E-71DF-7A4E-4F61581DAB6E}"/>
              </a:ext>
            </a:extLst>
          </p:cNvPr>
          <p:cNvSpPr/>
          <p:nvPr/>
        </p:nvSpPr>
        <p:spPr>
          <a:xfrm>
            <a:off x="-1250471" y="-652298"/>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4">
            <a:extLst>
              <a:ext uri="{FF2B5EF4-FFF2-40B4-BE49-F238E27FC236}">
                <a16:creationId xmlns:a16="http://schemas.microsoft.com/office/drawing/2014/main" id="{7B7B7962-A89C-672F-CDD7-C336A6D96E55}"/>
              </a:ext>
            </a:extLst>
          </p:cNvPr>
          <p:cNvSpPr>
            <a:spLocks noGrp="1"/>
          </p:cNvSpPr>
          <p:nvPr>
            <p:ph type="title"/>
          </p:nvPr>
        </p:nvSpPr>
        <p:spPr>
          <a:xfrm>
            <a:off x="548037" y="475033"/>
            <a:ext cx="2819400" cy="990601"/>
          </a:xfrm>
        </p:spPr>
        <p:txBody>
          <a:bodyPr>
            <a:normAutofit/>
          </a:bodyPr>
          <a:lstStyle/>
          <a:p>
            <a:r>
              <a:rPr lang="en-US" dirty="0">
                <a:solidFill>
                  <a:schemeClr val="bg1"/>
                </a:solidFill>
              </a:rPr>
              <a:t>Objective</a:t>
            </a:r>
          </a:p>
        </p:txBody>
      </p:sp>
      <p:sp>
        <p:nvSpPr>
          <p:cNvPr id="47" name="TextBox 48">
            <a:extLst>
              <a:ext uri="{FF2B5EF4-FFF2-40B4-BE49-F238E27FC236}">
                <a16:creationId xmlns:a16="http://schemas.microsoft.com/office/drawing/2014/main" id="{79936273-9E3C-02AB-6B8B-51B9F44DA76E}"/>
              </a:ext>
            </a:extLst>
          </p:cNvPr>
          <p:cNvSpPr txBox="1"/>
          <p:nvPr/>
        </p:nvSpPr>
        <p:spPr>
          <a:xfrm>
            <a:off x="605978" y="1505906"/>
            <a:ext cx="2744097" cy="1384995"/>
          </a:xfrm>
          <a:prstGeom prst="rect">
            <a:avLst/>
          </a:prstGeom>
        </p:spPr>
        <p:txBody>
          <a:bodyPr wrap="square" lIns="0" tIns="0" rIns="0" bIns="0" rtlCol="0" anchor="t">
            <a:spAutoFit/>
          </a:bodyPr>
          <a:lstStyle/>
          <a:p>
            <a:pPr algn="just">
              <a:spcBef>
                <a:spcPct val="0"/>
              </a:spcBef>
            </a:pPr>
            <a:r>
              <a:rPr lang="en-US" dirty="0">
                <a:solidFill>
                  <a:schemeClr val="bg1"/>
                </a:solidFill>
              </a:rPr>
              <a:t>To develop a module offering stress-relief activities and predicting users' stress levels based on their engagement.</a:t>
            </a:r>
            <a:endParaRPr lang="en-US" spc="97" dirty="0">
              <a:solidFill>
                <a:schemeClr val="bg1"/>
              </a:solidFill>
              <a:ea typeface="Open Sauce"/>
              <a:cs typeface="Open Sauce"/>
              <a:sym typeface="Open Sauce"/>
            </a:endParaRPr>
          </a:p>
        </p:txBody>
      </p:sp>
      <p:sp>
        <p:nvSpPr>
          <p:cNvPr id="106" name="Title 4">
            <a:extLst>
              <a:ext uri="{FF2B5EF4-FFF2-40B4-BE49-F238E27FC236}">
                <a16:creationId xmlns:a16="http://schemas.microsoft.com/office/drawing/2014/main" id="{92241488-ED20-4C23-82E6-ED63469F83F0}"/>
              </a:ext>
            </a:extLst>
          </p:cNvPr>
          <p:cNvSpPr txBox="1">
            <a:spLocks/>
          </p:cNvSpPr>
          <p:nvPr/>
        </p:nvSpPr>
        <p:spPr>
          <a:xfrm>
            <a:off x="6775096" y="498682"/>
            <a:ext cx="3208694" cy="990601"/>
          </a:xfrm>
          <a:prstGeom prst="rect">
            <a:avLst/>
          </a:prstGeom>
        </p:spPr>
        <p:txBody>
          <a:bodyPr vert="horz" lIns="91440" tIns="45720" rIns="91440" bIns="45720" rtlCol="0" anchor="t">
            <a:normAutofit fontScale="85000"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dirty="0"/>
              <a:t>Sub Objectives</a:t>
            </a:r>
          </a:p>
        </p:txBody>
      </p:sp>
      <p:sp>
        <p:nvSpPr>
          <p:cNvPr id="113" name="Rectangle 112">
            <a:extLst>
              <a:ext uri="{FF2B5EF4-FFF2-40B4-BE49-F238E27FC236}">
                <a16:creationId xmlns:a16="http://schemas.microsoft.com/office/drawing/2014/main" id="{1A2B23E7-0B90-B270-A83D-5C846AE445CA}"/>
              </a:ext>
            </a:extLst>
          </p:cNvPr>
          <p:cNvSpPr/>
          <p:nvPr/>
        </p:nvSpPr>
        <p:spPr>
          <a:xfrm>
            <a:off x="2667000" y="6553200"/>
            <a:ext cx="5950794" cy="2902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5D86CBA-66EA-A8BD-D1DB-ECF25F1197EA}"/>
              </a:ext>
            </a:extLst>
          </p:cNvPr>
          <p:cNvGrpSpPr/>
          <p:nvPr/>
        </p:nvGrpSpPr>
        <p:grpSpPr>
          <a:xfrm>
            <a:off x="4614407" y="5082760"/>
            <a:ext cx="5112105" cy="1004685"/>
            <a:chOff x="0" y="0"/>
            <a:chExt cx="4073040" cy="1447200"/>
          </a:xfrm>
        </p:grpSpPr>
        <p:sp>
          <p:nvSpPr>
            <p:cNvPr id="3" name="Freeform 12">
              <a:extLst>
                <a:ext uri="{FF2B5EF4-FFF2-40B4-BE49-F238E27FC236}">
                  <a16:creationId xmlns:a16="http://schemas.microsoft.com/office/drawing/2014/main" id="{69EF905C-7172-CC39-CAA1-C61640E10C2D}"/>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4" name="Group 11">
            <a:extLst>
              <a:ext uri="{FF2B5EF4-FFF2-40B4-BE49-F238E27FC236}">
                <a16:creationId xmlns:a16="http://schemas.microsoft.com/office/drawing/2014/main" id="{7EF54AA2-0A4C-4600-5FBE-248635184110}"/>
              </a:ext>
            </a:extLst>
          </p:cNvPr>
          <p:cNvGrpSpPr/>
          <p:nvPr/>
        </p:nvGrpSpPr>
        <p:grpSpPr>
          <a:xfrm>
            <a:off x="6501378" y="1281751"/>
            <a:ext cx="5112105" cy="1004685"/>
            <a:chOff x="0" y="0"/>
            <a:chExt cx="4073040" cy="1447200"/>
          </a:xfrm>
        </p:grpSpPr>
        <p:sp>
          <p:nvSpPr>
            <p:cNvPr id="5" name="Freeform 12">
              <a:extLst>
                <a:ext uri="{FF2B5EF4-FFF2-40B4-BE49-F238E27FC236}">
                  <a16:creationId xmlns:a16="http://schemas.microsoft.com/office/drawing/2014/main" id="{5612BF31-3A80-9AEF-1C67-99666F28DA6F}"/>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6" name="Group 13">
            <a:extLst>
              <a:ext uri="{FF2B5EF4-FFF2-40B4-BE49-F238E27FC236}">
                <a16:creationId xmlns:a16="http://schemas.microsoft.com/office/drawing/2014/main" id="{F58A1AB7-5019-8D5E-B0F2-B30E0452425B}"/>
              </a:ext>
            </a:extLst>
          </p:cNvPr>
          <p:cNvGrpSpPr/>
          <p:nvPr/>
        </p:nvGrpSpPr>
        <p:grpSpPr>
          <a:xfrm>
            <a:off x="5733922" y="1281751"/>
            <a:ext cx="1226434" cy="1018820"/>
            <a:chOff x="0" y="0"/>
            <a:chExt cx="2056320" cy="2054880"/>
          </a:xfrm>
        </p:grpSpPr>
        <p:sp>
          <p:nvSpPr>
            <p:cNvPr id="7" name="Freeform 14">
              <a:extLst>
                <a:ext uri="{FF2B5EF4-FFF2-40B4-BE49-F238E27FC236}">
                  <a16:creationId xmlns:a16="http://schemas.microsoft.com/office/drawing/2014/main" id="{B54CC93C-C8AD-3144-57E7-C2F422F79D28}"/>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a:p>
          </p:txBody>
        </p:sp>
      </p:grpSp>
      <p:grpSp>
        <p:nvGrpSpPr>
          <p:cNvPr id="8" name="Group 13">
            <a:extLst>
              <a:ext uri="{FF2B5EF4-FFF2-40B4-BE49-F238E27FC236}">
                <a16:creationId xmlns:a16="http://schemas.microsoft.com/office/drawing/2014/main" id="{1D898AF0-F8F9-10BE-2F65-DCF3296ACE69}"/>
              </a:ext>
            </a:extLst>
          </p:cNvPr>
          <p:cNvGrpSpPr/>
          <p:nvPr/>
        </p:nvGrpSpPr>
        <p:grpSpPr>
          <a:xfrm>
            <a:off x="3945018" y="5082784"/>
            <a:ext cx="1226434" cy="1018820"/>
            <a:chOff x="0" y="0"/>
            <a:chExt cx="2056320" cy="2054880"/>
          </a:xfrm>
          <a:solidFill>
            <a:schemeClr val="accent5">
              <a:lumMod val="60000"/>
              <a:lumOff val="40000"/>
            </a:schemeClr>
          </a:solidFill>
        </p:grpSpPr>
        <p:sp>
          <p:nvSpPr>
            <p:cNvPr id="9" name="Freeform 14">
              <a:extLst>
                <a:ext uri="{FF2B5EF4-FFF2-40B4-BE49-F238E27FC236}">
                  <a16:creationId xmlns:a16="http://schemas.microsoft.com/office/drawing/2014/main" id="{DCD40F7B-B753-1A12-60AC-7DC6DE83A063}"/>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10" name="TextBox 9">
            <a:extLst>
              <a:ext uri="{FF2B5EF4-FFF2-40B4-BE49-F238E27FC236}">
                <a16:creationId xmlns:a16="http://schemas.microsoft.com/office/drawing/2014/main" id="{88341B6B-F005-C205-1796-5444F66C030D}"/>
              </a:ext>
            </a:extLst>
          </p:cNvPr>
          <p:cNvSpPr txBox="1"/>
          <p:nvPr/>
        </p:nvSpPr>
        <p:spPr>
          <a:xfrm>
            <a:off x="7023840" y="1606490"/>
            <a:ext cx="4079172" cy="369332"/>
          </a:xfrm>
          <a:prstGeom prst="rect">
            <a:avLst/>
          </a:prstGeom>
          <a:noFill/>
        </p:spPr>
        <p:txBody>
          <a:bodyPr wrap="square">
            <a:spAutoFit/>
          </a:bodyPr>
          <a:lstStyle/>
          <a:p>
            <a:r>
              <a:rPr lang="en-US" dirty="0"/>
              <a:t>Design and Develop Activity Modules.</a:t>
            </a:r>
          </a:p>
        </p:txBody>
      </p:sp>
      <p:grpSp>
        <p:nvGrpSpPr>
          <p:cNvPr id="11" name="Group 11">
            <a:extLst>
              <a:ext uri="{FF2B5EF4-FFF2-40B4-BE49-F238E27FC236}">
                <a16:creationId xmlns:a16="http://schemas.microsoft.com/office/drawing/2014/main" id="{44BD0CBD-2F1C-A925-E6E9-FD03542CF354}"/>
              </a:ext>
            </a:extLst>
          </p:cNvPr>
          <p:cNvGrpSpPr/>
          <p:nvPr/>
        </p:nvGrpSpPr>
        <p:grpSpPr>
          <a:xfrm>
            <a:off x="5823390" y="2498273"/>
            <a:ext cx="5112105" cy="1004685"/>
            <a:chOff x="0" y="0"/>
            <a:chExt cx="4073040" cy="1447200"/>
          </a:xfrm>
        </p:grpSpPr>
        <p:sp>
          <p:nvSpPr>
            <p:cNvPr id="12" name="Freeform 12">
              <a:extLst>
                <a:ext uri="{FF2B5EF4-FFF2-40B4-BE49-F238E27FC236}">
                  <a16:creationId xmlns:a16="http://schemas.microsoft.com/office/drawing/2014/main" id="{518FAFD1-875E-B511-2AB1-2431A830466A}"/>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7" name="Group 13">
            <a:extLst>
              <a:ext uri="{FF2B5EF4-FFF2-40B4-BE49-F238E27FC236}">
                <a16:creationId xmlns:a16="http://schemas.microsoft.com/office/drawing/2014/main" id="{C56C8D1F-147D-3EB8-7868-05AB26E03977}"/>
              </a:ext>
            </a:extLst>
          </p:cNvPr>
          <p:cNvGrpSpPr/>
          <p:nvPr/>
        </p:nvGrpSpPr>
        <p:grpSpPr>
          <a:xfrm>
            <a:off x="5099554" y="2498273"/>
            <a:ext cx="1226434" cy="1018820"/>
            <a:chOff x="0" y="0"/>
            <a:chExt cx="2056320" cy="2054880"/>
          </a:xfrm>
          <a:solidFill>
            <a:schemeClr val="accent5">
              <a:lumMod val="60000"/>
              <a:lumOff val="40000"/>
            </a:schemeClr>
          </a:solidFill>
        </p:grpSpPr>
        <p:sp>
          <p:nvSpPr>
            <p:cNvPr id="18" name="Freeform 14">
              <a:extLst>
                <a:ext uri="{FF2B5EF4-FFF2-40B4-BE49-F238E27FC236}">
                  <a16:creationId xmlns:a16="http://schemas.microsoft.com/office/drawing/2014/main" id="{4FE5660F-849B-008F-69F3-2418FEBD5276}"/>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19" name="TextBox 18">
            <a:extLst>
              <a:ext uri="{FF2B5EF4-FFF2-40B4-BE49-F238E27FC236}">
                <a16:creationId xmlns:a16="http://schemas.microsoft.com/office/drawing/2014/main" id="{71B57C8F-F630-9D88-88CA-00A2787525FD}"/>
              </a:ext>
            </a:extLst>
          </p:cNvPr>
          <p:cNvSpPr txBox="1"/>
          <p:nvPr/>
        </p:nvSpPr>
        <p:spPr>
          <a:xfrm>
            <a:off x="6406573" y="2823012"/>
            <a:ext cx="4250793" cy="369332"/>
          </a:xfrm>
          <a:prstGeom prst="rect">
            <a:avLst/>
          </a:prstGeom>
          <a:noFill/>
        </p:spPr>
        <p:txBody>
          <a:bodyPr wrap="square">
            <a:spAutoFit/>
          </a:bodyPr>
          <a:lstStyle/>
          <a:p>
            <a:r>
              <a:rPr lang="en-US" dirty="0"/>
              <a:t>Implement User Engagement Tracking</a:t>
            </a:r>
          </a:p>
        </p:txBody>
      </p:sp>
      <p:grpSp>
        <p:nvGrpSpPr>
          <p:cNvPr id="20" name="Group 11">
            <a:extLst>
              <a:ext uri="{FF2B5EF4-FFF2-40B4-BE49-F238E27FC236}">
                <a16:creationId xmlns:a16="http://schemas.microsoft.com/office/drawing/2014/main" id="{CCE92255-2C89-FEA2-A183-229617640602}"/>
              </a:ext>
            </a:extLst>
          </p:cNvPr>
          <p:cNvGrpSpPr/>
          <p:nvPr/>
        </p:nvGrpSpPr>
        <p:grpSpPr>
          <a:xfrm>
            <a:off x="5232757" y="3827044"/>
            <a:ext cx="5112105" cy="1004685"/>
            <a:chOff x="0" y="0"/>
            <a:chExt cx="4073040" cy="1447200"/>
          </a:xfrm>
        </p:grpSpPr>
        <p:sp>
          <p:nvSpPr>
            <p:cNvPr id="21" name="Freeform 12">
              <a:extLst>
                <a:ext uri="{FF2B5EF4-FFF2-40B4-BE49-F238E27FC236}">
                  <a16:creationId xmlns:a16="http://schemas.microsoft.com/office/drawing/2014/main" id="{AA11B92E-2EB2-DA24-FF15-A52080D80A8B}"/>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22" name="Group 13">
            <a:extLst>
              <a:ext uri="{FF2B5EF4-FFF2-40B4-BE49-F238E27FC236}">
                <a16:creationId xmlns:a16="http://schemas.microsoft.com/office/drawing/2014/main" id="{58505346-BB09-8DA3-A858-238E78CF0E68}"/>
              </a:ext>
            </a:extLst>
          </p:cNvPr>
          <p:cNvGrpSpPr/>
          <p:nvPr/>
        </p:nvGrpSpPr>
        <p:grpSpPr>
          <a:xfrm>
            <a:off x="4519296" y="3812919"/>
            <a:ext cx="1226434" cy="1018820"/>
            <a:chOff x="0" y="0"/>
            <a:chExt cx="2056320" cy="2054880"/>
          </a:xfrm>
        </p:grpSpPr>
        <p:sp>
          <p:nvSpPr>
            <p:cNvPr id="23" name="Freeform 14">
              <a:extLst>
                <a:ext uri="{FF2B5EF4-FFF2-40B4-BE49-F238E27FC236}">
                  <a16:creationId xmlns:a16="http://schemas.microsoft.com/office/drawing/2014/main" id="{BEDFB8EE-9877-F6DC-993E-9254ACB504E0}"/>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dirty="0"/>
            </a:p>
          </p:txBody>
        </p:sp>
      </p:grpSp>
      <p:sp>
        <p:nvSpPr>
          <p:cNvPr id="24" name="TextBox 23">
            <a:extLst>
              <a:ext uri="{FF2B5EF4-FFF2-40B4-BE49-F238E27FC236}">
                <a16:creationId xmlns:a16="http://schemas.microsoft.com/office/drawing/2014/main" id="{4ACAE559-D643-BBCD-E3F4-2B09F495F974}"/>
              </a:ext>
            </a:extLst>
          </p:cNvPr>
          <p:cNvSpPr txBox="1"/>
          <p:nvPr/>
        </p:nvSpPr>
        <p:spPr>
          <a:xfrm>
            <a:off x="5835623" y="4113727"/>
            <a:ext cx="4509210" cy="369332"/>
          </a:xfrm>
          <a:prstGeom prst="rect">
            <a:avLst/>
          </a:prstGeom>
          <a:noFill/>
        </p:spPr>
        <p:txBody>
          <a:bodyPr wrap="square">
            <a:spAutoFit/>
          </a:bodyPr>
          <a:lstStyle/>
          <a:p>
            <a:r>
              <a:rPr lang="en-US" dirty="0"/>
              <a:t>Develop Stress Level Prediction Model</a:t>
            </a:r>
          </a:p>
        </p:txBody>
      </p:sp>
      <p:pic>
        <p:nvPicPr>
          <p:cNvPr id="26" name="Graphic 25" descr="Connected with solid fill">
            <a:extLst>
              <a:ext uri="{FF2B5EF4-FFF2-40B4-BE49-F238E27FC236}">
                <a16:creationId xmlns:a16="http://schemas.microsoft.com/office/drawing/2014/main" id="{617FFF59-B67D-BD07-FDF4-835ECB0BE4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015" y="3841193"/>
            <a:ext cx="914400" cy="914400"/>
          </a:xfrm>
          <a:prstGeom prst="rect">
            <a:avLst/>
          </a:prstGeom>
        </p:spPr>
      </p:pic>
      <p:sp>
        <p:nvSpPr>
          <p:cNvPr id="27" name="TextBox 26">
            <a:extLst>
              <a:ext uri="{FF2B5EF4-FFF2-40B4-BE49-F238E27FC236}">
                <a16:creationId xmlns:a16="http://schemas.microsoft.com/office/drawing/2014/main" id="{BA244A1C-C861-3161-78FE-10754AB1874F}"/>
              </a:ext>
            </a:extLst>
          </p:cNvPr>
          <p:cNvSpPr txBox="1"/>
          <p:nvPr/>
        </p:nvSpPr>
        <p:spPr>
          <a:xfrm>
            <a:off x="5232757" y="5261924"/>
            <a:ext cx="4018230" cy="646331"/>
          </a:xfrm>
          <a:prstGeom prst="rect">
            <a:avLst/>
          </a:prstGeom>
          <a:noFill/>
        </p:spPr>
        <p:txBody>
          <a:bodyPr wrap="square">
            <a:spAutoFit/>
          </a:bodyPr>
          <a:lstStyle/>
          <a:p>
            <a:r>
              <a:rPr lang="en-US" dirty="0"/>
              <a:t>Integrate System and Develop Mobile Application</a:t>
            </a:r>
          </a:p>
        </p:txBody>
      </p:sp>
      <p:pic>
        <p:nvPicPr>
          <p:cNvPr id="28" name="Graphic 27" descr="Magnifying glass with solid fill">
            <a:extLst>
              <a:ext uri="{FF2B5EF4-FFF2-40B4-BE49-F238E27FC236}">
                <a16:creationId xmlns:a16="http://schemas.microsoft.com/office/drawing/2014/main" id="{56CC705C-79B7-D8B0-09F3-8F1D485F8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8825" y="2546504"/>
            <a:ext cx="860036" cy="860036"/>
          </a:xfrm>
          <a:prstGeom prst="rect">
            <a:avLst/>
          </a:prstGeom>
        </p:spPr>
      </p:pic>
      <p:pic>
        <p:nvPicPr>
          <p:cNvPr id="31" name="Graphic 30" descr="List with solid fill">
            <a:extLst>
              <a:ext uri="{FF2B5EF4-FFF2-40B4-BE49-F238E27FC236}">
                <a16:creationId xmlns:a16="http://schemas.microsoft.com/office/drawing/2014/main" id="{F636B545-2C6E-6ECB-2A50-1690850886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21681" y="1356193"/>
            <a:ext cx="914400" cy="914400"/>
          </a:xfrm>
          <a:prstGeom prst="rect">
            <a:avLst/>
          </a:prstGeom>
        </p:spPr>
      </p:pic>
      <p:pic>
        <p:nvPicPr>
          <p:cNvPr id="33" name="Graphic 32" descr="Ui Ux with solid fill">
            <a:extLst>
              <a:ext uri="{FF2B5EF4-FFF2-40B4-BE49-F238E27FC236}">
                <a16:creationId xmlns:a16="http://schemas.microsoft.com/office/drawing/2014/main" id="{8BA46BFD-A340-C171-E538-3F4927C0AB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1054" y="5161046"/>
            <a:ext cx="914400" cy="914400"/>
          </a:xfrm>
          <a:prstGeom prst="rect">
            <a:avLst/>
          </a:prstGeom>
        </p:spPr>
      </p:pic>
      <p:sp>
        <p:nvSpPr>
          <p:cNvPr id="13" name="Rectangle 12">
            <a:extLst>
              <a:ext uri="{FF2B5EF4-FFF2-40B4-BE49-F238E27FC236}">
                <a16:creationId xmlns:a16="http://schemas.microsoft.com/office/drawing/2014/main" id="{941E79AA-A16D-8052-18BF-200D65F2F98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004712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8D4E-AE15-F486-3D25-3FEE9C907278}"/>
            </a:ext>
          </a:extLst>
        </p:cNvPr>
        <p:cNvGrpSpPr/>
        <p:nvPr/>
      </p:nvGrpSpPr>
      <p:grpSpPr>
        <a:xfrm>
          <a:off x="0" y="0"/>
          <a:ext cx="0" cy="0"/>
          <a:chOff x="0" y="0"/>
          <a:chExt cx="0" cy="0"/>
        </a:xfrm>
      </p:grpSpPr>
      <p:pic>
        <p:nvPicPr>
          <p:cNvPr id="7" name="Picture 6" descr="A group of people building a bar graph&#10;&#10;AI-generated content may be incorrect.">
            <a:extLst>
              <a:ext uri="{FF2B5EF4-FFF2-40B4-BE49-F238E27FC236}">
                <a16:creationId xmlns:a16="http://schemas.microsoft.com/office/drawing/2014/main" id="{2974777A-F2EF-918A-9CC2-46986728D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238" y="384430"/>
            <a:ext cx="6386482" cy="6473570"/>
          </a:xfrm>
          <a:prstGeom prst="rect">
            <a:avLst/>
          </a:prstGeom>
        </p:spPr>
      </p:pic>
      <p:sp>
        <p:nvSpPr>
          <p:cNvPr id="13" name="Freeform 6">
            <a:extLst>
              <a:ext uri="{FF2B5EF4-FFF2-40B4-BE49-F238E27FC236}">
                <a16:creationId xmlns:a16="http://schemas.microsoft.com/office/drawing/2014/main" id="{51385E95-5349-5894-CD47-19937F287980}"/>
              </a:ext>
            </a:extLst>
          </p:cNvPr>
          <p:cNvSpPr/>
          <p:nvPr/>
        </p:nvSpPr>
        <p:spPr>
          <a:xfrm>
            <a:off x="2709120" y="-22935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9FB05550-8F37-35CA-B1F0-AB58E30B2CB2}"/>
              </a:ext>
            </a:extLst>
          </p:cNvPr>
          <p:cNvSpPr/>
          <p:nvPr/>
        </p:nvSpPr>
        <p:spPr>
          <a:xfrm>
            <a:off x="-838200" y="-873726"/>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5C7A25-8F9C-2622-1CE5-3DD7212E463A}"/>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B4ED7-EB94-083F-2EBB-3E136085FE9E}"/>
              </a:ext>
            </a:extLst>
          </p:cNvPr>
          <p:cNvSpPr>
            <a:spLocks noGrp="1"/>
          </p:cNvSpPr>
          <p:nvPr>
            <p:ph type="title"/>
          </p:nvPr>
        </p:nvSpPr>
        <p:spPr>
          <a:xfrm>
            <a:off x="158961" y="1440943"/>
            <a:ext cx="3886200" cy="1362075"/>
          </a:xfrm>
        </p:spPr>
        <p:txBody>
          <a:bodyPr/>
          <a:lstStyle/>
          <a:p>
            <a:pPr algn="ctr"/>
            <a:r>
              <a:rPr lang="en-US" dirty="0">
                <a:solidFill>
                  <a:schemeClr val="bg1"/>
                </a:solidFill>
              </a:rPr>
              <a:t>Progress in PP1</a:t>
            </a:r>
          </a:p>
        </p:txBody>
      </p:sp>
      <p:sp>
        <p:nvSpPr>
          <p:cNvPr id="14" name="Freeform 11">
            <a:extLst>
              <a:ext uri="{FF2B5EF4-FFF2-40B4-BE49-F238E27FC236}">
                <a16:creationId xmlns:a16="http://schemas.microsoft.com/office/drawing/2014/main" id="{9972B5B5-04CF-1F64-FEA1-CF88D4670269}"/>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Tree>
    <p:extLst>
      <p:ext uri="{BB962C8B-B14F-4D97-AF65-F5344CB8AC3E}">
        <p14:creationId xmlns:p14="http://schemas.microsoft.com/office/powerpoint/2010/main" val="3944965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23F33-D54C-A27B-146C-354FDBA60F29}"/>
            </a:ext>
          </a:extLst>
        </p:cNvPr>
        <p:cNvGrpSpPr/>
        <p:nvPr/>
      </p:nvGrpSpPr>
      <p:grpSpPr>
        <a:xfrm>
          <a:off x="0" y="0"/>
          <a:ext cx="0" cy="0"/>
          <a:chOff x="0" y="0"/>
          <a:chExt cx="0" cy="0"/>
        </a:xfrm>
      </p:grpSpPr>
      <p:pic>
        <p:nvPicPr>
          <p:cNvPr id="3" name="Picture 2" descr="A person holding a cellphone&#10;&#10;Description automatically generated">
            <a:extLst>
              <a:ext uri="{FF2B5EF4-FFF2-40B4-BE49-F238E27FC236}">
                <a16:creationId xmlns:a16="http://schemas.microsoft.com/office/drawing/2014/main" id="{90193FE3-D202-F41A-BD49-7DC511CE3B08}"/>
              </a:ext>
            </a:extLst>
          </p:cNvPr>
          <p:cNvPicPr>
            <a:picLocks noChangeAspect="1"/>
          </p:cNvPicPr>
          <p:nvPr/>
        </p:nvPicPr>
        <p:blipFill>
          <a:blip r:embed="rId2"/>
          <a:srcRect l="-1" t="6667" r="453" b="15555"/>
          <a:stretch/>
        </p:blipFill>
        <p:spPr>
          <a:xfrm>
            <a:off x="3657600" y="1042501"/>
            <a:ext cx="2755025" cy="4609296"/>
          </a:xfrm>
          <a:prstGeom prst="rect">
            <a:avLst/>
          </a:prstGeom>
        </p:spPr>
      </p:pic>
      <p:pic>
        <p:nvPicPr>
          <p:cNvPr id="10" name="Picture 9">
            <a:extLst>
              <a:ext uri="{FF2B5EF4-FFF2-40B4-BE49-F238E27FC236}">
                <a16:creationId xmlns:a16="http://schemas.microsoft.com/office/drawing/2014/main" id="{8A8EA2D0-7198-E6C6-0648-A372A0FB0454}"/>
              </a:ext>
            </a:extLst>
          </p:cNvPr>
          <p:cNvPicPr>
            <a:picLocks noChangeAspect="1"/>
          </p:cNvPicPr>
          <p:nvPr/>
        </p:nvPicPr>
        <p:blipFill>
          <a:blip r:embed="rId3"/>
          <a:stretch>
            <a:fillRect/>
          </a:stretch>
        </p:blipFill>
        <p:spPr>
          <a:xfrm>
            <a:off x="1219201" y="3296001"/>
            <a:ext cx="2209800" cy="2520553"/>
          </a:xfrm>
          <a:prstGeom prst="rect">
            <a:avLst/>
          </a:prstGeom>
        </p:spPr>
      </p:pic>
      <p:sp>
        <p:nvSpPr>
          <p:cNvPr id="13" name="Freeform 4">
            <a:extLst>
              <a:ext uri="{FF2B5EF4-FFF2-40B4-BE49-F238E27FC236}">
                <a16:creationId xmlns:a16="http://schemas.microsoft.com/office/drawing/2014/main" id="{38835A0F-3508-6B38-39EF-52F0DD12E917}"/>
              </a:ext>
            </a:extLst>
          </p:cNvPr>
          <p:cNvSpPr/>
          <p:nvPr/>
        </p:nvSpPr>
        <p:spPr>
          <a:xfrm>
            <a:off x="-192393" y="-790581"/>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120534C2-5500-9953-3864-617A948A0C1C}"/>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C5A0AE0C-F5DC-8D9A-FD2B-2532A2BCF15D}"/>
              </a:ext>
            </a:extLst>
          </p:cNvPr>
          <p:cNvSpPr txBox="1"/>
          <p:nvPr/>
        </p:nvSpPr>
        <p:spPr>
          <a:xfrm>
            <a:off x="422635" y="-59694"/>
            <a:ext cx="4419600" cy="584775"/>
          </a:xfrm>
          <a:prstGeom prst="rect">
            <a:avLst/>
          </a:prstGeom>
          <a:noFill/>
        </p:spPr>
        <p:txBody>
          <a:bodyPr wrap="square" rtlCol="0">
            <a:spAutoFit/>
          </a:bodyPr>
          <a:lstStyle/>
          <a:p>
            <a:r>
              <a:rPr lang="en-US" sz="3200" dirty="0">
                <a:solidFill>
                  <a:schemeClr val="bg1"/>
                </a:solidFill>
              </a:rPr>
              <a:t>Model Development</a:t>
            </a:r>
          </a:p>
        </p:txBody>
      </p:sp>
      <p:graphicFrame>
        <p:nvGraphicFramePr>
          <p:cNvPr id="4" name="Diagram 3">
            <a:extLst>
              <a:ext uri="{FF2B5EF4-FFF2-40B4-BE49-F238E27FC236}">
                <a16:creationId xmlns:a16="http://schemas.microsoft.com/office/drawing/2014/main" id="{5F29DC63-9A4C-6C97-7A52-661BCC451F4C}"/>
              </a:ext>
            </a:extLst>
          </p:cNvPr>
          <p:cNvGraphicFramePr/>
          <p:nvPr>
            <p:extLst>
              <p:ext uri="{D42A27DB-BD31-4B8C-83A1-F6EECF244321}">
                <p14:modId xmlns:p14="http://schemas.microsoft.com/office/powerpoint/2010/main" val="949787790"/>
              </p:ext>
            </p:extLst>
          </p:nvPr>
        </p:nvGraphicFramePr>
        <p:xfrm>
          <a:off x="179038" y="951035"/>
          <a:ext cx="12192000" cy="61383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descr="A screenshot of a phone&#10;&#10;Description automatically generated">
            <a:extLst>
              <a:ext uri="{FF2B5EF4-FFF2-40B4-BE49-F238E27FC236}">
                <a16:creationId xmlns:a16="http://schemas.microsoft.com/office/drawing/2014/main" id="{50C8C3F3-E94C-E85E-C312-FA1C28C1F459}"/>
              </a:ext>
            </a:extLst>
          </p:cNvPr>
          <p:cNvPicPr>
            <a:picLocks noChangeAspect="1"/>
          </p:cNvPicPr>
          <p:nvPr/>
        </p:nvPicPr>
        <p:blipFill>
          <a:blip r:embed="rId11"/>
          <a:srcRect l="2980" t="9465" r="4334" b="77201"/>
          <a:stretch/>
        </p:blipFill>
        <p:spPr>
          <a:xfrm>
            <a:off x="7696200" y="3429001"/>
            <a:ext cx="3912877" cy="1320352"/>
          </a:xfrm>
          <a:prstGeom prst="rect">
            <a:avLst/>
          </a:prstGeom>
        </p:spPr>
      </p:pic>
      <p:pic>
        <p:nvPicPr>
          <p:cNvPr id="8" name="Picture 7" descr="A screenshot of a device&#10;&#10;Description automatically generated">
            <a:extLst>
              <a:ext uri="{FF2B5EF4-FFF2-40B4-BE49-F238E27FC236}">
                <a16:creationId xmlns:a16="http://schemas.microsoft.com/office/drawing/2014/main" id="{D5C539D6-F6F8-303C-4AAF-E7504CC02924}"/>
              </a:ext>
            </a:extLst>
          </p:cNvPr>
          <p:cNvPicPr>
            <a:picLocks noChangeAspect="1"/>
          </p:cNvPicPr>
          <p:nvPr/>
        </p:nvPicPr>
        <p:blipFill>
          <a:blip r:embed="rId12"/>
          <a:srcRect b="34573"/>
          <a:stretch/>
        </p:blipFill>
        <p:spPr>
          <a:xfrm>
            <a:off x="7696200" y="1618857"/>
            <a:ext cx="3787153" cy="1388880"/>
          </a:xfrm>
          <a:prstGeom prst="rect">
            <a:avLst/>
          </a:prstGeom>
        </p:spPr>
      </p:pic>
      <p:sp>
        <p:nvSpPr>
          <p:cNvPr id="9" name="Rectangle 8">
            <a:extLst>
              <a:ext uri="{FF2B5EF4-FFF2-40B4-BE49-F238E27FC236}">
                <a16:creationId xmlns:a16="http://schemas.microsoft.com/office/drawing/2014/main" id="{B87D6000-821D-70A1-DE57-8ED1C785842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99616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51B98-A759-AA31-893E-75562718840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840F8711-401E-E6E3-DB09-9F92B97534E0}"/>
              </a:ext>
            </a:extLst>
          </p:cNvPr>
          <p:cNvSpPr/>
          <p:nvPr/>
        </p:nvSpPr>
        <p:spPr>
          <a:xfrm>
            <a:off x="-192393" y="-790581"/>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7150F11F-0702-5E9D-D6FB-D2FCDBDEE3CC}"/>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B18C5842-E334-6438-4A68-72FDA25C0C12}"/>
              </a:ext>
            </a:extLst>
          </p:cNvPr>
          <p:cNvSpPr txBox="1"/>
          <p:nvPr/>
        </p:nvSpPr>
        <p:spPr>
          <a:xfrm>
            <a:off x="457200" y="211591"/>
            <a:ext cx="3200400" cy="584775"/>
          </a:xfrm>
          <a:prstGeom prst="rect">
            <a:avLst/>
          </a:prstGeom>
          <a:noFill/>
        </p:spPr>
        <p:txBody>
          <a:bodyPr wrap="square" rtlCol="0">
            <a:spAutoFit/>
          </a:bodyPr>
          <a:lstStyle/>
          <a:p>
            <a:r>
              <a:rPr lang="en-US" sz="3200" dirty="0">
                <a:solidFill>
                  <a:schemeClr val="bg1"/>
                </a:solidFill>
              </a:rPr>
              <a:t>Current Progress</a:t>
            </a:r>
          </a:p>
        </p:txBody>
      </p:sp>
      <p:graphicFrame>
        <p:nvGraphicFramePr>
          <p:cNvPr id="4" name="Diagram 3">
            <a:extLst>
              <a:ext uri="{FF2B5EF4-FFF2-40B4-BE49-F238E27FC236}">
                <a16:creationId xmlns:a16="http://schemas.microsoft.com/office/drawing/2014/main" id="{34EADF5E-8069-8D46-3FC8-E908133A7498}"/>
              </a:ext>
            </a:extLst>
          </p:cNvPr>
          <p:cNvGraphicFramePr/>
          <p:nvPr>
            <p:extLst>
              <p:ext uri="{D42A27DB-BD31-4B8C-83A1-F6EECF244321}">
                <p14:modId xmlns:p14="http://schemas.microsoft.com/office/powerpoint/2010/main" val="2990771922"/>
              </p:ext>
            </p:extLst>
          </p:nvPr>
        </p:nvGraphicFramePr>
        <p:xfrm>
          <a:off x="0" y="951035"/>
          <a:ext cx="11506200" cy="5221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173EAB1C-A89F-7CA2-560E-1F43D6CA7B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2122170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30480" y="-911884"/>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b="1" dirty="0"/>
          </a:p>
        </p:txBody>
      </p:sp>
      <p:sp>
        <p:nvSpPr>
          <p:cNvPr id="14" name="Freeform 6">
            <a:extLst>
              <a:ext uri="{FF2B5EF4-FFF2-40B4-BE49-F238E27FC236}">
                <a16:creationId xmlns:a16="http://schemas.microsoft.com/office/drawing/2014/main" id="{AA9E61C1-10CC-FEBF-9BEE-A8D16B012FF2}"/>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4" name="Rectangle 3">
            <a:extLst>
              <a:ext uri="{FF2B5EF4-FFF2-40B4-BE49-F238E27FC236}">
                <a16:creationId xmlns:a16="http://schemas.microsoft.com/office/drawing/2014/main" id="{5ED602A0-97BE-E359-3ED2-F6E0123FC9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4EC4EFF7-9EE2-3B16-1E8A-3AC912BB40DD}"/>
              </a:ext>
            </a:extLst>
          </p:cNvPr>
          <p:cNvSpPr txBox="1"/>
          <p:nvPr/>
        </p:nvSpPr>
        <p:spPr>
          <a:xfrm>
            <a:off x="381000" y="30480"/>
            <a:ext cx="3200400" cy="584775"/>
          </a:xfrm>
          <a:prstGeom prst="rect">
            <a:avLst/>
          </a:prstGeom>
          <a:noFill/>
        </p:spPr>
        <p:txBody>
          <a:bodyPr wrap="square" rtlCol="0">
            <a:spAutoFit/>
          </a:bodyPr>
          <a:lstStyle/>
          <a:p>
            <a:r>
              <a:rPr lang="en-US" sz="3200" dirty="0">
                <a:solidFill>
                  <a:schemeClr val="bg1"/>
                </a:solidFill>
              </a:rPr>
              <a:t>Current Progress</a:t>
            </a:r>
          </a:p>
        </p:txBody>
      </p:sp>
      <p:pic>
        <p:nvPicPr>
          <p:cNvPr id="7" name="Picture 6" descr="A diagram of a confusion matrix&#10;&#10;Description automatically generated">
            <a:extLst>
              <a:ext uri="{FF2B5EF4-FFF2-40B4-BE49-F238E27FC236}">
                <a16:creationId xmlns:a16="http://schemas.microsoft.com/office/drawing/2014/main" id="{FDA05F89-B887-ED77-F925-847CDC834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631" y="970107"/>
            <a:ext cx="7037696" cy="5278272"/>
          </a:xfrm>
          <a:prstGeom prst="rect">
            <a:avLst/>
          </a:prstGeom>
        </p:spPr>
      </p:pic>
    </p:spTree>
    <p:extLst>
      <p:ext uri="{BB962C8B-B14F-4D97-AF65-F5344CB8AC3E}">
        <p14:creationId xmlns:p14="http://schemas.microsoft.com/office/powerpoint/2010/main" val="373104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5"/>
          <p:cNvGrpSpPr/>
          <p:nvPr/>
        </p:nvGrpSpPr>
        <p:grpSpPr>
          <a:xfrm>
            <a:off x="-1028700" y="-372146"/>
            <a:ext cx="2057400" cy="7533267"/>
            <a:chOff x="0" y="0"/>
            <a:chExt cx="812800" cy="2976105"/>
          </a:xfrm>
          <a:solidFill>
            <a:srgbClr val="0A291B"/>
          </a:solidFill>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7" name="TextBox 7"/>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sp>
        <p:nvSpPr>
          <p:cNvPr id="11" name="Freeform 11"/>
          <p:cNvSpPr/>
          <p:nvPr/>
        </p:nvSpPr>
        <p:spPr>
          <a:xfrm>
            <a:off x="10268861" y="4355965"/>
            <a:ext cx="3764063" cy="2679835"/>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pic>
        <p:nvPicPr>
          <p:cNvPr id="28" name="object 6">
            <a:extLst>
              <a:ext uri="{FF2B5EF4-FFF2-40B4-BE49-F238E27FC236}">
                <a16:creationId xmlns:a16="http://schemas.microsoft.com/office/drawing/2014/main" id="{8E20A3F1-5FFD-0172-1719-F6C8D4713F5B}"/>
              </a:ext>
            </a:extLst>
          </p:cNvPr>
          <p:cNvPicPr/>
          <p:nvPr/>
        </p:nvPicPr>
        <p:blipFill>
          <a:blip r:embed="rId4" cstate="print"/>
          <a:stretch>
            <a:fillRect/>
          </a:stretch>
        </p:blipFill>
        <p:spPr>
          <a:xfrm>
            <a:off x="186944" y="293777"/>
            <a:ext cx="509017" cy="579120"/>
          </a:xfrm>
          <a:prstGeom prst="rect">
            <a:avLst/>
          </a:prstGeom>
        </p:spPr>
      </p:pic>
      <p:sp>
        <p:nvSpPr>
          <p:cNvPr id="29" name="object 8">
            <a:extLst>
              <a:ext uri="{FF2B5EF4-FFF2-40B4-BE49-F238E27FC236}">
                <a16:creationId xmlns:a16="http://schemas.microsoft.com/office/drawing/2014/main" id="{CC7AB3D4-DB54-8C52-A76C-EFFC04D42122}"/>
              </a:ext>
            </a:extLst>
          </p:cNvPr>
          <p:cNvSpPr txBox="1"/>
          <p:nvPr/>
        </p:nvSpPr>
        <p:spPr>
          <a:xfrm>
            <a:off x="4518079" y="1051898"/>
            <a:ext cx="3764063" cy="4842565"/>
          </a:xfrm>
          <a:prstGeom prst="rect">
            <a:avLst/>
          </a:prstGeom>
        </p:spPr>
        <p:txBody>
          <a:bodyPr vert="horz" wrap="square" lIns="0" tIns="8467" rIns="0" bIns="0" rtlCol="0">
            <a:spAutoFit/>
          </a:bodyPr>
          <a:lstStyle/>
          <a:p>
            <a:pPr marL="8467">
              <a:spcBef>
                <a:spcPts val="67"/>
              </a:spcBef>
            </a:pPr>
            <a:r>
              <a:rPr lang="en-US" sz="2133" spc="-7" dirty="0">
                <a:solidFill>
                  <a:srgbClr val="006600"/>
                </a:solidFill>
                <a:latin typeface="Segoe UI"/>
                <a:cs typeface="Segoe UI"/>
              </a:rPr>
              <a:t>Introduction</a:t>
            </a:r>
            <a:endParaRPr lang="en-US" sz="2133" dirty="0">
              <a:solidFill>
                <a:srgbClr val="006600"/>
              </a:solidFill>
              <a:latin typeface="Segoe UI"/>
              <a:cs typeface="Segoe UI"/>
            </a:endParaRPr>
          </a:p>
          <a:p>
            <a:pPr marL="13124">
              <a:lnSpc>
                <a:spcPct val="200000"/>
              </a:lnSpc>
              <a:spcBef>
                <a:spcPts val="67"/>
              </a:spcBef>
              <a:tabLst>
                <a:tab pos="223531" algn="l"/>
              </a:tabLst>
            </a:pPr>
            <a:r>
              <a:rPr sz="2133" dirty="0">
                <a:solidFill>
                  <a:srgbClr val="006600"/>
                </a:solidFill>
                <a:latin typeface="Segoe UI"/>
                <a:cs typeface="Segoe UI"/>
              </a:rPr>
              <a:t>Research</a:t>
            </a:r>
            <a:r>
              <a:rPr sz="2133" spc="-110" dirty="0">
                <a:solidFill>
                  <a:srgbClr val="006600"/>
                </a:solidFill>
                <a:latin typeface="Segoe UI"/>
                <a:cs typeface="Segoe UI"/>
              </a:rPr>
              <a:t> </a:t>
            </a:r>
            <a:r>
              <a:rPr sz="2133" spc="-7" dirty="0">
                <a:solidFill>
                  <a:srgbClr val="006600"/>
                </a:solidFill>
                <a:latin typeface="Segoe UI"/>
                <a:cs typeface="Segoe UI"/>
              </a:rPr>
              <a:t>Question</a:t>
            </a:r>
            <a:endParaRPr sz="2133" dirty="0">
              <a:solidFill>
                <a:srgbClr val="006600"/>
              </a:solidFill>
              <a:latin typeface="Segoe UI"/>
              <a:cs typeface="Segoe UI"/>
            </a:endParaRPr>
          </a:p>
          <a:p>
            <a:pPr marL="13124">
              <a:spcBef>
                <a:spcPts val="1683"/>
              </a:spcBef>
              <a:tabLst>
                <a:tab pos="223108" algn="l"/>
              </a:tabLst>
            </a:pPr>
            <a:r>
              <a:rPr lang="en-US" sz="2133" spc="-7" dirty="0">
                <a:solidFill>
                  <a:srgbClr val="006600"/>
                </a:solidFill>
                <a:latin typeface="Segoe UI"/>
                <a:cs typeface="Segoe UI"/>
              </a:rPr>
              <a:t>Main </a:t>
            </a:r>
            <a:r>
              <a:rPr sz="2133" spc="-7" dirty="0">
                <a:solidFill>
                  <a:srgbClr val="006600"/>
                </a:solidFill>
                <a:latin typeface="Segoe UI"/>
                <a:cs typeface="Segoe UI"/>
              </a:rPr>
              <a:t>Objective</a:t>
            </a:r>
            <a:endParaRPr lang="en-US" sz="2133" spc="-7" dirty="0">
              <a:solidFill>
                <a:srgbClr val="006600"/>
              </a:solidFill>
              <a:latin typeface="Segoe UI"/>
              <a:cs typeface="Segoe UI"/>
            </a:endParaRPr>
          </a:p>
          <a:p>
            <a:pPr marL="13124">
              <a:spcBef>
                <a:spcPts val="1683"/>
              </a:spcBef>
              <a:tabLst>
                <a:tab pos="223108" algn="l"/>
              </a:tabLst>
            </a:pPr>
            <a:r>
              <a:rPr lang="en-US" sz="2133" spc="-7" dirty="0">
                <a:solidFill>
                  <a:srgbClr val="006600"/>
                </a:solidFill>
                <a:latin typeface="Segoe UI"/>
                <a:cs typeface="Segoe UI"/>
              </a:rPr>
              <a:t>Sub Objectives</a:t>
            </a:r>
            <a:endParaRPr sz="2133" dirty="0">
              <a:solidFill>
                <a:srgbClr val="006600"/>
              </a:solidFill>
              <a:latin typeface="Segoe UI"/>
              <a:cs typeface="Segoe UI"/>
            </a:endParaRPr>
          </a:p>
          <a:p>
            <a:pPr marL="8890">
              <a:spcBef>
                <a:spcPts val="1750"/>
              </a:spcBef>
              <a:tabLst>
                <a:tab pos="219298" algn="l"/>
              </a:tabLst>
            </a:pPr>
            <a:r>
              <a:rPr sz="2133" dirty="0">
                <a:solidFill>
                  <a:srgbClr val="006600"/>
                </a:solidFill>
                <a:latin typeface="Segoe UI"/>
                <a:cs typeface="Segoe UI"/>
              </a:rPr>
              <a:t>System</a:t>
            </a:r>
            <a:r>
              <a:rPr sz="2133" spc="-30" dirty="0">
                <a:solidFill>
                  <a:srgbClr val="006600"/>
                </a:solidFill>
                <a:latin typeface="Segoe UI"/>
                <a:cs typeface="Segoe UI"/>
              </a:rPr>
              <a:t> </a:t>
            </a:r>
            <a:r>
              <a:rPr sz="2133" dirty="0">
                <a:solidFill>
                  <a:srgbClr val="006600"/>
                </a:solidFill>
                <a:latin typeface="Segoe UI"/>
                <a:cs typeface="Segoe UI"/>
              </a:rPr>
              <a:t>Overview</a:t>
            </a:r>
            <a:r>
              <a:rPr sz="2133" spc="-33" dirty="0">
                <a:solidFill>
                  <a:srgbClr val="006600"/>
                </a:solidFill>
                <a:latin typeface="Segoe UI"/>
                <a:cs typeface="Segoe UI"/>
              </a:rPr>
              <a:t> </a:t>
            </a:r>
            <a:r>
              <a:rPr sz="2133" spc="-7" dirty="0">
                <a:solidFill>
                  <a:srgbClr val="006600"/>
                </a:solidFill>
                <a:latin typeface="Segoe UI"/>
                <a:cs typeface="Segoe UI"/>
              </a:rPr>
              <a:t>Diagram</a:t>
            </a:r>
            <a:endParaRPr sz="2133" dirty="0">
              <a:solidFill>
                <a:srgbClr val="006600"/>
              </a:solidFill>
              <a:latin typeface="Segoe UI"/>
              <a:cs typeface="Segoe UI"/>
            </a:endParaRPr>
          </a:p>
          <a:p>
            <a:pPr marL="11431">
              <a:spcBef>
                <a:spcPts val="1710"/>
              </a:spcBef>
              <a:tabLst>
                <a:tab pos="221838" algn="l"/>
              </a:tabLst>
            </a:pPr>
            <a:r>
              <a:rPr sz="2133" dirty="0">
                <a:solidFill>
                  <a:srgbClr val="006600"/>
                </a:solidFill>
                <a:latin typeface="Segoe UI"/>
                <a:cs typeface="Segoe UI"/>
              </a:rPr>
              <a:t>Individual</a:t>
            </a:r>
            <a:r>
              <a:rPr sz="2133" spc="-53" dirty="0">
                <a:solidFill>
                  <a:srgbClr val="006600"/>
                </a:solidFill>
                <a:latin typeface="Segoe UI"/>
                <a:cs typeface="Segoe UI"/>
              </a:rPr>
              <a:t> </a:t>
            </a:r>
            <a:r>
              <a:rPr sz="2133" spc="-7" dirty="0">
                <a:solidFill>
                  <a:srgbClr val="006600"/>
                </a:solidFill>
                <a:latin typeface="Segoe UI"/>
                <a:cs typeface="Segoe UI"/>
              </a:rPr>
              <a:t>Components</a:t>
            </a:r>
            <a:r>
              <a:rPr sz="2133" spc="-76" dirty="0">
                <a:solidFill>
                  <a:srgbClr val="006600"/>
                </a:solidFill>
                <a:latin typeface="Segoe UI"/>
                <a:cs typeface="Segoe UI"/>
              </a:rPr>
              <a:t> </a:t>
            </a:r>
            <a:r>
              <a:rPr sz="2133" spc="-7" dirty="0">
                <a:solidFill>
                  <a:srgbClr val="006600"/>
                </a:solidFill>
                <a:latin typeface="Segoe UI"/>
                <a:cs typeface="Segoe UI"/>
              </a:rPr>
              <a:t>Section</a:t>
            </a:r>
            <a:endParaRPr sz="2133" dirty="0">
              <a:solidFill>
                <a:srgbClr val="006600"/>
              </a:solidFill>
              <a:latin typeface="Segoe UI"/>
              <a:cs typeface="Segoe UI"/>
            </a:endParaRPr>
          </a:p>
          <a:p>
            <a:pPr marL="8467">
              <a:spcBef>
                <a:spcPts val="1727"/>
              </a:spcBef>
              <a:tabLst>
                <a:tab pos="218451" algn="l"/>
              </a:tabLst>
            </a:pPr>
            <a:r>
              <a:rPr lang="en-US" sz="2133" spc="-7" dirty="0">
                <a:solidFill>
                  <a:srgbClr val="006600"/>
                </a:solidFill>
                <a:latin typeface="Segoe UI"/>
                <a:cs typeface="Segoe UI"/>
              </a:rPr>
              <a:t>Current Progress </a:t>
            </a:r>
            <a:endParaRPr sz="2133" dirty="0">
              <a:solidFill>
                <a:srgbClr val="006600"/>
              </a:solidFill>
              <a:latin typeface="Segoe UI"/>
              <a:cs typeface="Segoe UI"/>
            </a:endParaRPr>
          </a:p>
          <a:p>
            <a:pPr marL="13124">
              <a:spcBef>
                <a:spcPts val="1687"/>
              </a:spcBef>
              <a:tabLst>
                <a:tab pos="223531" algn="l"/>
              </a:tabLst>
            </a:pPr>
            <a:r>
              <a:rPr lang="en-US" sz="2133" dirty="0">
                <a:solidFill>
                  <a:srgbClr val="006600"/>
                </a:solidFill>
                <a:latin typeface="Segoe UI"/>
                <a:cs typeface="Segoe UI"/>
              </a:rPr>
              <a:t>Future works</a:t>
            </a:r>
            <a:endParaRPr lang="en-US" sz="2133" spc="-13" dirty="0">
              <a:solidFill>
                <a:srgbClr val="006600"/>
              </a:solidFill>
              <a:latin typeface="Segoe UI"/>
              <a:cs typeface="Segoe UI"/>
            </a:endParaRPr>
          </a:p>
          <a:p>
            <a:pPr marL="13124">
              <a:spcBef>
                <a:spcPts val="1687"/>
              </a:spcBef>
              <a:tabLst>
                <a:tab pos="223531" algn="l"/>
              </a:tabLst>
            </a:pPr>
            <a:r>
              <a:rPr lang="en-US" sz="2133" spc="-13" dirty="0">
                <a:solidFill>
                  <a:srgbClr val="006600"/>
                </a:solidFill>
                <a:latin typeface="Segoe UI"/>
                <a:cs typeface="Segoe UI"/>
              </a:rPr>
              <a:t>Appendix </a:t>
            </a:r>
            <a:endParaRPr sz="2133" dirty="0">
              <a:solidFill>
                <a:srgbClr val="006600"/>
              </a:solidFill>
              <a:latin typeface="Segoe UI"/>
              <a:cs typeface="Segoe UI"/>
            </a:endParaRPr>
          </a:p>
        </p:txBody>
      </p:sp>
      <p:sp>
        <p:nvSpPr>
          <p:cNvPr id="66" name="Rectangle 65">
            <a:extLst>
              <a:ext uri="{FF2B5EF4-FFF2-40B4-BE49-F238E27FC236}">
                <a16:creationId xmlns:a16="http://schemas.microsoft.com/office/drawing/2014/main" id="{07257AE8-A140-2BD0-0D48-039DF1A7719C}"/>
              </a:ext>
            </a:extLst>
          </p:cNvPr>
          <p:cNvSpPr/>
          <p:nvPr/>
        </p:nvSpPr>
        <p:spPr>
          <a:xfrm>
            <a:off x="3234172" y="766876"/>
            <a:ext cx="936117" cy="5390353"/>
          </a:xfrm>
          <a:prstGeom prst="rect">
            <a:avLst/>
          </a:prstGeom>
          <a:solidFill>
            <a:srgbClr val="00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7" name="object 8">
            <a:extLst>
              <a:ext uri="{FF2B5EF4-FFF2-40B4-BE49-F238E27FC236}">
                <a16:creationId xmlns:a16="http://schemas.microsoft.com/office/drawing/2014/main" id="{43A14FDF-16A9-B1AD-D5FC-0EAB0A04E3C1}"/>
              </a:ext>
            </a:extLst>
          </p:cNvPr>
          <p:cNvSpPr txBox="1"/>
          <p:nvPr/>
        </p:nvSpPr>
        <p:spPr>
          <a:xfrm>
            <a:off x="3527766" y="907819"/>
            <a:ext cx="475770" cy="4986644"/>
          </a:xfrm>
          <a:prstGeom prst="rect">
            <a:avLst/>
          </a:prstGeom>
        </p:spPr>
        <p:txBody>
          <a:bodyPr vert="horz" wrap="square" lIns="0" tIns="8467" rIns="0" bIns="0" rtlCol="0">
            <a:spAutoFit/>
          </a:bodyPr>
          <a:lstStyle/>
          <a:p>
            <a:pPr marL="8467">
              <a:lnSpc>
                <a:spcPct val="150000"/>
              </a:lnSpc>
              <a:spcBef>
                <a:spcPts val="67"/>
              </a:spcBef>
            </a:pPr>
            <a:r>
              <a:rPr lang="en-US" sz="2133" spc="-7" dirty="0">
                <a:solidFill>
                  <a:schemeClr val="bg1"/>
                </a:solidFill>
                <a:latin typeface="Segoe UI"/>
                <a:cs typeface="Segoe UI"/>
              </a:rPr>
              <a:t>01.</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02.</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03.</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04.</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05.</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06.</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07.</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08.</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09.</a:t>
            </a:r>
            <a:endParaRPr lang="en-US" sz="933" spc="-7" dirty="0">
              <a:solidFill>
                <a:schemeClr val="bg1"/>
              </a:solidFill>
              <a:latin typeface="Segoe UI"/>
              <a:cs typeface="Segoe UI"/>
            </a:endParaRPr>
          </a:p>
          <a:p>
            <a:pPr marL="8467">
              <a:lnSpc>
                <a:spcPct val="150000"/>
              </a:lnSpc>
              <a:spcBef>
                <a:spcPts val="67"/>
              </a:spcBef>
            </a:pPr>
            <a:r>
              <a:rPr lang="en-US" sz="2133" spc="-7" dirty="0">
                <a:solidFill>
                  <a:schemeClr val="bg1"/>
                </a:solidFill>
                <a:latin typeface="Segoe UI"/>
                <a:cs typeface="Segoe UI"/>
              </a:rPr>
              <a:t>10.</a:t>
            </a:r>
          </a:p>
        </p:txBody>
      </p:sp>
      <p:sp>
        <p:nvSpPr>
          <p:cNvPr id="76" name="object 5">
            <a:extLst>
              <a:ext uri="{FF2B5EF4-FFF2-40B4-BE49-F238E27FC236}">
                <a16:creationId xmlns:a16="http://schemas.microsoft.com/office/drawing/2014/main" id="{6E0E9616-FF8B-E7E4-FD45-A1D786118C09}"/>
              </a:ext>
            </a:extLst>
          </p:cNvPr>
          <p:cNvSpPr txBox="1"/>
          <p:nvPr/>
        </p:nvSpPr>
        <p:spPr>
          <a:xfrm>
            <a:off x="1524000" y="305853"/>
            <a:ext cx="1038013" cy="336781"/>
          </a:xfrm>
          <a:prstGeom prst="rect">
            <a:avLst/>
          </a:prstGeom>
        </p:spPr>
        <p:txBody>
          <a:bodyPr vert="horz" wrap="square" lIns="0" tIns="8467" rIns="0" bIns="0" rtlCol="0">
            <a:spAutoFit/>
          </a:bodyPr>
          <a:lstStyle/>
          <a:p>
            <a:pPr marL="8467">
              <a:spcBef>
                <a:spcPts val="67"/>
              </a:spcBef>
            </a:pPr>
            <a:r>
              <a:rPr sz="2133" b="1" spc="-7" dirty="0">
                <a:solidFill>
                  <a:srgbClr val="006600"/>
                </a:solidFill>
                <a:latin typeface="Segoe UI"/>
                <a:cs typeface="Segoe UI"/>
              </a:rPr>
              <a:t>Content</a:t>
            </a:r>
            <a:endParaRPr sz="2133" dirty="0">
              <a:solidFill>
                <a:srgbClr val="006600"/>
              </a:solidFill>
              <a:latin typeface="Segoe UI"/>
              <a:cs typeface="Segoe U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4D8FA-E570-9803-61E1-25D8B8374115}"/>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B68C2A60-A681-9A03-A348-4F4AF7B65D92}"/>
              </a:ext>
            </a:extLst>
          </p:cNvPr>
          <p:cNvSpPr/>
          <p:nvPr/>
        </p:nvSpPr>
        <p:spPr>
          <a:xfrm>
            <a:off x="-30479" y="-911884"/>
            <a:ext cx="12527280" cy="1902484"/>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b="1" dirty="0"/>
          </a:p>
        </p:txBody>
      </p:sp>
      <p:sp>
        <p:nvSpPr>
          <p:cNvPr id="4" name="Rectangle 3">
            <a:extLst>
              <a:ext uri="{FF2B5EF4-FFF2-40B4-BE49-F238E27FC236}">
                <a16:creationId xmlns:a16="http://schemas.microsoft.com/office/drawing/2014/main" id="{13D323E8-D149-8080-9A3E-2FF27A84D52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011A8E63-5675-415F-03F8-5AA9D303041A}"/>
              </a:ext>
            </a:extLst>
          </p:cNvPr>
          <p:cNvSpPr txBox="1"/>
          <p:nvPr/>
        </p:nvSpPr>
        <p:spPr>
          <a:xfrm>
            <a:off x="381000" y="30480"/>
            <a:ext cx="3200400" cy="584775"/>
          </a:xfrm>
          <a:prstGeom prst="rect">
            <a:avLst/>
          </a:prstGeom>
          <a:noFill/>
        </p:spPr>
        <p:txBody>
          <a:bodyPr wrap="square" rtlCol="0">
            <a:spAutoFit/>
          </a:bodyPr>
          <a:lstStyle/>
          <a:p>
            <a:r>
              <a:rPr lang="en-US" sz="3200" dirty="0">
                <a:solidFill>
                  <a:schemeClr val="bg1"/>
                </a:solidFill>
              </a:rPr>
              <a:t>Current Progress</a:t>
            </a:r>
          </a:p>
        </p:txBody>
      </p:sp>
      <p:sp>
        <p:nvSpPr>
          <p:cNvPr id="14" name="Freeform 6">
            <a:extLst>
              <a:ext uri="{FF2B5EF4-FFF2-40B4-BE49-F238E27FC236}">
                <a16:creationId xmlns:a16="http://schemas.microsoft.com/office/drawing/2014/main" id="{1A8B9474-542B-82FF-9B6F-12B19759A0D5}"/>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pic>
        <p:nvPicPr>
          <p:cNvPr id="3" name="Picture 2" descr="A graph showing the difference between a class and a class&#10;&#10;Description automatically generated">
            <a:extLst>
              <a:ext uri="{FF2B5EF4-FFF2-40B4-BE49-F238E27FC236}">
                <a16:creationId xmlns:a16="http://schemas.microsoft.com/office/drawing/2014/main" id="{CAD8BB7E-3806-B3B3-E4CD-7EB2F4786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536" y="1219200"/>
            <a:ext cx="7962900" cy="4777740"/>
          </a:xfrm>
          <a:prstGeom prst="rect">
            <a:avLst/>
          </a:prstGeom>
        </p:spPr>
      </p:pic>
    </p:spTree>
    <p:extLst>
      <p:ext uri="{BB962C8B-B14F-4D97-AF65-F5344CB8AC3E}">
        <p14:creationId xmlns:p14="http://schemas.microsoft.com/office/powerpoint/2010/main" val="2659574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B9E8F-5DDA-4F23-1797-2E04F2106CD4}"/>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F7EAF503-9F51-1A8F-C88F-8F0E408CE728}"/>
              </a:ext>
            </a:extLst>
          </p:cNvPr>
          <p:cNvSpPr/>
          <p:nvPr/>
        </p:nvSpPr>
        <p:spPr>
          <a:xfrm>
            <a:off x="-15239" y="-35694"/>
            <a:ext cx="1920239" cy="6893693"/>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EFA7AAEC-D708-286F-4B4B-F9393BBDC72E}"/>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62BCAA6E-AE32-61B2-FB2D-956764B72F49}"/>
              </a:ext>
            </a:extLst>
          </p:cNvPr>
          <p:cNvSpPr txBox="1"/>
          <p:nvPr/>
        </p:nvSpPr>
        <p:spPr>
          <a:xfrm>
            <a:off x="259080" y="457200"/>
            <a:ext cx="1371600" cy="1077218"/>
          </a:xfrm>
          <a:prstGeom prst="rect">
            <a:avLst/>
          </a:prstGeom>
          <a:noFill/>
        </p:spPr>
        <p:txBody>
          <a:bodyPr wrap="square" rtlCol="0">
            <a:spAutoFit/>
          </a:bodyPr>
          <a:lstStyle/>
          <a:p>
            <a:r>
              <a:rPr lang="en-US" sz="3200" dirty="0">
                <a:solidFill>
                  <a:schemeClr val="bg1"/>
                </a:solidFill>
              </a:rPr>
              <a:t>Future work</a:t>
            </a:r>
          </a:p>
        </p:txBody>
      </p:sp>
      <p:pic>
        <p:nvPicPr>
          <p:cNvPr id="7" name="Picture 6">
            <a:extLst>
              <a:ext uri="{FF2B5EF4-FFF2-40B4-BE49-F238E27FC236}">
                <a16:creationId xmlns:a16="http://schemas.microsoft.com/office/drawing/2014/main" id="{9C9400B4-CBB4-E24E-63B0-4CB8EDBC5645}"/>
              </a:ext>
            </a:extLst>
          </p:cNvPr>
          <p:cNvPicPr>
            <a:picLocks noChangeAspect="1"/>
          </p:cNvPicPr>
          <p:nvPr/>
        </p:nvPicPr>
        <p:blipFill>
          <a:blip r:embed="rId4"/>
          <a:srcRect l="-1" t="12304" r="-1111" b="7777"/>
          <a:stretch/>
        </p:blipFill>
        <p:spPr>
          <a:xfrm>
            <a:off x="4439306" y="137154"/>
            <a:ext cx="1735308" cy="2971800"/>
          </a:xfrm>
          <a:prstGeom prst="rect">
            <a:avLst/>
          </a:prstGeom>
        </p:spPr>
      </p:pic>
      <p:pic>
        <p:nvPicPr>
          <p:cNvPr id="9" name="Picture 8">
            <a:extLst>
              <a:ext uri="{FF2B5EF4-FFF2-40B4-BE49-F238E27FC236}">
                <a16:creationId xmlns:a16="http://schemas.microsoft.com/office/drawing/2014/main" id="{28D71FFE-8CEC-B647-27CB-F87C21B2728E}"/>
              </a:ext>
            </a:extLst>
          </p:cNvPr>
          <p:cNvPicPr>
            <a:picLocks noChangeAspect="1"/>
          </p:cNvPicPr>
          <p:nvPr/>
        </p:nvPicPr>
        <p:blipFill>
          <a:blip r:embed="rId5"/>
          <a:srcRect l="-833" t="5000"/>
          <a:stretch/>
        </p:blipFill>
        <p:spPr>
          <a:xfrm>
            <a:off x="4592104" y="3546297"/>
            <a:ext cx="1578079" cy="2794276"/>
          </a:xfrm>
          <a:prstGeom prst="rect">
            <a:avLst/>
          </a:prstGeom>
        </p:spPr>
      </p:pic>
      <p:pic>
        <p:nvPicPr>
          <p:cNvPr id="10" name="Picture 9">
            <a:extLst>
              <a:ext uri="{FF2B5EF4-FFF2-40B4-BE49-F238E27FC236}">
                <a16:creationId xmlns:a16="http://schemas.microsoft.com/office/drawing/2014/main" id="{17166176-98EA-A9CE-B60D-185FF2AD03C7}"/>
              </a:ext>
            </a:extLst>
          </p:cNvPr>
          <p:cNvPicPr>
            <a:picLocks noChangeAspect="1"/>
          </p:cNvPicPr>
          <p:nvPr/>
        </p:nvPicPr>
        <p:blipFill>
          <a:blip r:embed="rId6"/>
          <a:stretch>
            <a:fillRect/>
          </a:stretch>
        </p:blipFill>
        <p:spPr>
          <a:xfrm>
            <a:off x="2276752" y="3538556"/>
            <a:ext cx="1735308" cy="2802017"/>
          </a:xfrm>
          <a:prstGeom prst="rect">
            <a:avLst/>
          </a:prstGeom>
        </p:spPr>
      </p:pic>
      <p:pic>
        <p:nvPicPr>
          <p:cNvPr id="11" name="Picture 10">
            <a:extLst>
              <a:ext uri="{FF2B5EF4-FFF2-40B4-BE49-F238E27FC236}">
                <a16:creationId xmlns:a16="http://schemas.microsoft.com/office/drawing/2014/main" id="{8BD2AB5D-704D-4E6B-51FB-F3552FFF52FD}"/>
              </a:ext>
            </a:extLst>
          </p:cNvPr>
          <p:cNvPicPr>
            <a:picLocks noChangeAspect="1"/>
          </p:cNvPicPr>
          <p:nvPr/>
        </p:nvPicPr>
        <p:blipFill>
          <a:blip r:embed="rId7"/>
          <a:srcRect t="4717" b="7778"/>
          <a:stretch/>
        </p:blipFill>
        <p:spPr>
          <a:xfrm>
            <a:off x="2276752" y="110438"/>
            <a:ext cx="1735308" cy="3290017"/>
          </a:xfrm>
          <a:prstGeom prst="rect">
            <a:avLst/>
          </a:prstGeom>
        </p:spPr>
      </p:pic>
      <p:sp>
        <p:nvSpPr>
          <p:cNvPr id="26" name="TextBox 25">
            <a:extLst>
              <a:ext uri="{FF2B5EF4-FFF2-40B4-BE49-F238E27FC236}">
                <a16:creationId xmlns:a16="http://schemas.microsoft.com/office/drawing/2014/main" id="{8F3B144F-067F-1E0E-931C-8638F6311350}"/>
              </a:ext>
            </a:extLst>
          </p:cNvPr>
          <p:cNvSpPr txBox="1"/>
          <p:nvPr/>
        </p:nvSpPr>
        <p:spPr>
          <a:xfrm>
            <a:off x="6750227" y="2040927"/>
            <a:ext cx="4800600" cy="2776145"/>
          </a:xfrm>
          <a:prstGeom prst="rect">
            <a:avLst/>
          </a:prstGeom>
          <a:noFill/>
        </p:spPr>
        <p:txBody>
          <a:bodyPr wrap="square">
            <a:spAutoFit/>
          </a:bodyPr>
          <a:lstStyle/>
          <a:p>
            <a:pPr marL="457200" indent="-457200" defTabSz="1600200">
              <a:lnSpc>
                <a:spcPct val="90000"/>
              </a:lnSpc>
              <a:spcBef>
                <a:spcPct val="0"/>
              </a:spcBef>
              <a:spcAft>
                <a:spcPct val="5000"/>
              </a:spcAft>
              <a:buFont typeface="Wingdings" panose="05000000000000000000" pitchFamily="2" charset="2"/>
              <a:buChar char="Ø"/>
            </a:pPr>
            <a:r>
              <a:rPr lang="en-US" sz="2800" dirty="0"/>
              <a:t>Develop mobile application</a:t>
            </a:r>
          </a:p>
          <a:p>
            <a:pPr marL="457200" indent="-457200" defTabSz="1600200">
              <a:lnSpc>
                <a:spcPct val="90000"/>
              </a:lnSpc>
              <a:spcBef>
                <a:spcPct val="0"/>
              </a:spcBef>
              <a:spcAft>
                <a:spcPct val="5000"/>
              </a:spcAft>
              <a:buFont typeface="Wingdings" panose="05000000000000000000" pitchFamily="2" charset="2"/>
              <a:buChar char="Ø"/>
            </a:pPr>
            <a:endParaRPr lang="en-US" sz="2800" dirty="0"/>
          </a:p>
          <a:p>
            <a:pPr marL="457200" indent="-457200" defTabSz="1600200">
              <a:lnSpc>
                <a:spcPct val="90000"/>
              </a:lnSpc>
              <a:spcBef>
                <a:spcPct val="0"/>
              </a:spcBef>
              <a:spcAft>
                <a:spcPct val="5000"/>
              </a:spcAft>
              <a:buFont typeface="Wingdings" panose="05000000000000000000" pitchFamily="2" charset="2"/>
              <a:buChar char="Ø"/>
            </a:pPr>
            <a:endParaRPr lang="en-US" sz="2800" dirty="0"/>
          </a:p>
          <a:p>
            <a:pPr marL="457200" indent="-457200" defTabSz="1600200">
              <a:lnSpc>
                <a:spcPct val="90000"/>
              </a:lnSpc>
              <a:spcBef>
                <a:spcPct val="0"/>
              </a:spcBef>
              <a:spcAft>
                <a:spcPct val="5000"/>
              </a:spcAft>
              <a:buFont typeface="Wingdings" panose="05000000000000000000" pitchFamily="2" charset="2"/>
              <a:buChar char="Ø"/>
            </a:pPr>
            <a:endParaRPr lang="en-US" sz="2800" dirty="0"/>
          </a:p>
          <a:p>
            <a:pPr marL="457200" indent="-457200" defTabSz="1600200">
              <a:lnSpc>
                <a:spcPct val="90000"/>
              </a:lnSpc>
              <a:spcBef>
                <a:spcPct val="0"/>
              </a:spcBef>
              <a:spcAft>
                <a:spcPct val="5000"/>
              </a:spcAft>
              <a:buFont typeface="Wingdings" panose="05000000000000000000" pitchFamily="2" charset="2"/>
              <a:buChar char="Ø"/>
            </a:pPr>
            <a:r>
              <a:rPr lang="en-US" sz="2800" dirty="0"/>
              <a:t>Implement User Engagement Tracking</a:t>
            </a:r>
          </a:p>
          <a:p>
            <a:pPr marL="285750" indent="-285750" defTabSz="1600200">
              <a:lnSpc>
                <a:spcPct val="90000"/>
              </a:lnSpc>
              <a:spcBef>
                <a:spcPct val="0"/>
              </a:spcBef>
              <a:spcAft>
                <a:spcPct val="5000"/>
              </a:spcAft>
              <a:buFont typeface="Wingdings" panose="05000000000000000000" pitchFamily="2" charset="2"/>
              <a:buChar char="Ø"/>
            </a:pPr>
            <a:endParaRPr lang="en-US" sz="1800" dirty="0"/>
          </a:p>
        </p:txBody>
      </p:sp>
      <p:sp>
        <p:nvSpPr>
          <p:cNvPr id="3" name="Rectangle 2">
            <a:extLst>
              <a:ext uri="{FF2B5EF4-FFF2-40B4-BE49-F238E27FC236}">
                <a16:creationId xmlns:a16="http://schemas.microsoft.com/office/drawing/2014/main" id="{898BFF79-B9EB-A924-BB72-AB8E96DACBCA}"/>
              </a:ext>
            </a:extLst>
          </p:cNvPr>
          <p:cNvSpPr/>
          <p:nvPr/>
        </p:nvSpPr>
        <p:spPr>
          <a:xfrm>
            <a:off x="3013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67785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5D622-5BC9-C7D8-D999-6B502E96092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1814AAC-5D85-F3C9-497D-4D246509F607}"/>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AF6DE-7D01-042B-75B6-70BDC60EE260}"/>
              </a:ext>
            </a:extLst>
          </p:cNvPr>
          <p:cNvSpPr>
            <a:spLocks noGrp="1"/>
          </p:cNvSpPr>
          <p:nvPr>
            <p:ph type="title"/>
          </p:nvPr>
        </p:nvSpPr>
        <p:spPr>
          <a:xfrm>
            <a:off x="3810000" y="29985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3D8D214E-17E9-742F-D55D-D4E6A3951CB1}"/>
              </a:ext>
            </a:extLst>
          </p:cNvPr>
          <p:cNvGrpSpPr/>
          <p:nvPr/>
        </p:nvGrpSpPr>
        <p:grpSpPr>
          <a:xfrm>
            <a:off x="-4200870" y="-2570452"/>
            <a:ext cx="7395190" cy="7366605"/>
            <a:chOff x="76200" y="-773870"/>
            <a:chExt cx="1516331" cy="1510470"/>
          </a:xfrm>
        </p:grpSpPr>
        <p:sp>
          <p:nvSpPr>
            <p:cNvPr id="5" name="Freeform 38">
              <a:extLst>
                <a:ext uri="{FF2B5EF4-FFF2-40B4-BE49-F238E27FC236}">
                  <a16:creationId xmlns:a16="http://schemas.microsoft.com/office/drawing/2014/main" id="{B439BA1A-E835-9D69-2113-A0F235097EDA}"/>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B564F62E-F593-E7C6-F85F-21489CE52F2F}"/>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40">
            <a:extLst>
              <a:ext uri="{FF2B5EF4-FFF2-40B4-BE49-F238E27FC236}">
                <a16:creationId xmlns:a16="http://schemas.microsoft.com/office/drawing/2014/main" id="{D9413B3A-D73D-CA4D-4253-0C753088A3D7}"/>
              </a:ext>
            </a:extLst>
          </p:cNvPr>
          <p:cNvSpPr/>
          <p:nvPr/>
        </p:nvSpPr>
        <p:spPr>
          <a:xfrm>
            <a:off x="-7214762" y="-41801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1" name="Picture 20" descr="A logo with a picture of a flask&#10;&#10;Description automatically generated">
            <a:extLst>
              <a:ext uri="{FF2B5EF4-FFF2-40B4-BE49-F238E27FC236}">
                <a16:creationId xmlns:a16="http://schemas.microsoft.com/office/drawing/2014/main" id="{2D9FCE02-F049-01AD-6F19-647F8C32333A}"/>
              </a:ext>
            </a:extLst>
          </p:cNvPr>
          <p:cNvPicPr>
            <a:picLocks noChangeAspect="1"/>
          </p:cNvPicPr>
          <p:nvPr/>
        </p:nvPicPr>
        <p:blipFill rotWithShape="1">
          <a:blip r:embed="rId4">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30" name="Picture 29" descr="A brain with colorful lines and dots&#10;&#10;Description automatically generated">
            <a:extLst>
              <a:ext uri="{FF2B5EF4-FFF2-40B4-BE49-F238E27FC236}">
                <a16:creationId xmlns:a16="http://schemas.microsoft.com/office/drawing/2014/main" id="{4043D080-8762-C111-C499-9701847793A3}"/>
              </a:ext>
            </a:extLst>
          </p:cNvPr>
          <p:cNvPicPr>
            <a:picLocks noChangeAspect="1"/>
          </p:cNvPicPr>
          <p:nvPr/>
        </p:nvPicPr>
        <p:blipFill rotWithShape="1">
          <a:blip r:embed="rId5">
            <a:extLst>
              <a:ext uri="{28A0092B-C50C-407E-A947-70E740481C1C}">
                <a14:useLocalDpi xmlns:a14="http://schemas.microsoft.com/office/drawing/2010/main" val="0"/>
              </a:ext>
            </a:extLst>
          </a:blip>
          <a:srcRect t="6502" b="16850"/>
          <a:stretch/>
        </p:blipFill>
        <p:spPr>
          <a:xfrm>
            <a:off x="6337755" y="1775221"/>
            <a:ext cx="5296946" cy="3518060"/>
          </a:xfrm>
          <a:prstGeom prst="rect">
            <a:avLst/>
          </a:prstGeom>
        </p:spPr>
      </p:pic>
      <p:cxnSp>
        <p:nvCxnSpPr>
          <p:cNvPr id="38" name="Straight Connector 37">
            <a:extLst>
              <a:ext uri="{FF2B5EF4-FFF2-40B4-BE49-F238E27FC236}">
                <a16:creationId xmlns:a16="http://schemas.microsoft.com/office/drawing/2014/main" id="{0ECB1560-77A9-FC7F-D097-19630D924B6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04F0DA7-135F-17DA-CFF9-4FA9B6D85965}"/>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2" name="Picture 11">
            <a:extLst>
              <a:ext uri="{FF2B5EF4-FFF2-40B4-BE49-F238E27FC236}">
                <a16:creationId xmlns:a16="http://schemas.microsoft.com/office/drawing/2014/main" id="{41ED1FDC-1448-9EA2-3532-50837499A526}"/>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4" name="Picture 13">
            <a:extLst>
              <a:ext uri="{FF2B5EF4-FFF2-40B4-BE49-F238E27FC236}">
                <a16:creationId xmlns:a16="http://schemas.microsoft.com/office/drawing/2014/main" id="{597C8733-0AC7-E069-B382-9FBEA534D00F}"/>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5" name="Picture 14" descr="A logo with a red and yellow drop of fire&#10;&#10;Description automatically generated">
            <a:extLst>
              <a:ext uri="{FF2B5EF4-FFF2-40B4-BE49-F238E27FC236}">
                <a16:creationId xmlns:a16="http://schemas.microsoft.com/office/drawing/2014/main" id="{0379154B-E303-471C-E631-FED481E526F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6" name="Picture 15" descr="A logo with a blue arrow&#10;&#10;Description automatically generated">
            <a:extLst>
              <a:ext uri="{FF2B5EF4-FFF2-40B4-BE49-F238E27FC236}">
                <a16:creationId xmlns:a16="http://schemas.microsoft.com/office/drawing/2014/main" id="{71E2CC3D-5CC3-AB30-D391-8F66713F805D}"/>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2630011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pic>
        <p:nvPicPr>
          <p:cNvPr id="11" name="Picture 10" descr="A person sitting at a table with laptops&#10;&#10;Description automatically generated">
            <a:extLst>
              <a:ext uri="{FF2B5EF4-FFF2-40B4-BE49-F238E27FC236}">
                <a16:creationId xmlns:a16="http://schemas.microsoft.com/office/drawing/2014/main" id="{5729A329-C2C4-726F-1A08-17071297C718}"/>
              </a:ext>
            </a:extLst>
          </p:cNvPr>
          <p:cNvPicPr>
            <a:picLocks noChangeAspect="1"/>
          </p:cNvPicPr>
          <p:nvPr/>
        </p:nvPicPr>
        <p:blipFill rotWithShape="1">
          <a:blip r:embed="rId2">
            <a:extLst>
              <a:ext uri="{28A0092B-C50C-407E-A947-70E740481C1C}">
                <a14:useLocalDpi xmlns:a14="http://schemas.microsoft.com/office/drawing/2010/main" val="0"/>
              </a:ext>
            </a:extLst>
          </a:blip>
          <a:srcRect l="7232" t="7371" r="5513" b="9205"/>
          <a:stretch/>
        </p:blipFill>
        <p:spPr>
          <a:xfrm>
            <a:off x="3308181" y="4380940"/>
            <a:ext cx="3615110" cy="2477060"/>
          </a:xfrm>
          <a:prstGeom prst="rect">
            <a:avLst/>
          </a:prstGeom>
        </p:spPr>
      </p:pic>
      <p:sp>
        <p:nvSpPr>
          <p:cNvPr id="7" name="Title 4">
            <a:extLst>
              <a:ext uri="{FF2B5EF4-FFF2-40B4-BE49-F238E27FC236}">
                <a16:creationId xmlns:a16="http://schemas.microsoft.com/office/drawing/2014/main" id="{3642177F-E9E3-2F05-395D-4367E3A7832D}"/>
              </a:ext>
            </a:extLst>
          </p:cNvPr>
          <p:cNvSpPr>
            <a:spLocks noGrp="1"/>
          </p:cNvSpPr>
          <p:nvPr>
            <p:ph type="title"/>
          </p:nvPr>
        </p:nvSpPr>
        <p:spPr>
          <a:xfrm>
            <a:off x="44854" y="439034"/>
            <a:ext cx="5314950" cy="792162"/>
          </a:xfrm>
        </p:spPr>
        <p:txBody>
          <a:bodyPr>
            <a:normAutofit fontScale="90000"/>
          </a:bodyPr>
          <a:lstStyle/>
          <a:p>
            <a:r>
              <a:rPr lang="en-US" dirty="0">
                <a:solidFill>
                  <a:schemeClr val="bg1"/>
                </a:solidFill>
              </a:rPr>
              <a:t>Functional</a:t>
            </a:r>
            <a:r>
              <a:rPr lang="en-US" dirty="0"/>
              <a:t> </a:t>
            </a:r>
            <a:r>
              <a:rPr lang="en-US" dirty="0">
                <a:solidFill>
                  <a:schemeClr val="bg1"/>
                </a:solidFill>
              </a:rPr>
              <a:t>Requirements</a:t>
            </a:r>
          </a:p>
        </p:txBody>
      </p:sp>
      <p:sp>
        <p:nvSpPr>
          <p:cNvPr id="8" name="Title 4">
            <a:extLst>
              <a:ext uri="{FF2B5EF4-FFF2-40B4-BE49-F238E27FC236}">
                <a16:creationId xmlns:a16="http://schemas.microsoft.com/office/drawing/2014/main" id="{03FEC510-5BCA-8629-2C87-C93FBCDA77C7}"/>
              </a:ext>
            </a:extLst>
          </p:cNvPr>
          <p:cNvSpPr txBox="1">
            <a:spLocks/>
          </p:cNvSpPr>
          <p:nvPr/>
        </p:nvSpPr>
        <p:spPr>
          <a:xfrm>
            <a:off x="6242672" y="436108"/>
            <a:ext cx="531495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dirty="0">
                <a:solidFill>
                  <a:schemeClr val="bg1"/>
                </a:solidFill>
              </a:rPr>
              <a:t>Non-Functional Requirements</a:t>
            </a:r>
          </a:p>
        </p:txBody>
      </p:sp>
      <p:sp>
        <p:nvSpPr>
          <p:cNvPr id="14" name="Freeform 6">
            <a:extLst>
              <a:ext uri="{FF2B5EF4-FFF2-40B4-BE49-F238E27FC236}">
                <a16:creationId xmlns:a16="http://schemas.microsoft.com/office/drawing/2014/main" id="{AA9E61C1-10CC-FEBF-9BEE-A8D16B012FF2}"/>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2" name="Rectangle 1">
            <a:extLst>
              <a:ext uri="{FF2B5EF4-FFF2-40B4-BE49-F238E27FC236}">
                <a16:creationId xmlns:a16="http://schemas.microsoft.com/office/drawing/2014/main" id="{6C809CA9-1D00-BF66-2A6C-F1E74B0B0AB9}"/>
              </a:ext>
            </a:extLst>
          </p:cNvPr>
          <p:cNvSpPr>
            <a:spLocks noChangeArrowheads="1"/>
          </p:cNvSpPr>
          <p:nvPr/>
        </p:nvSpPr>
        <p:spPr bwMode="auto">
          <a:xfrm>
            <a:off x="711604" y="2110442"/>
            <a:ext cx="4648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Offer diverse stress-relief activities (e.g., art, music)</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Track progress for each activity.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Update stress level based on activity completion. </a:t>
            </a:r>
          </a:p>
        </p:txBody>
      </p:sp>
      <p:sp>
        <p:nvSpPr>
          <p:cNvPr id="3" name="Rectangle 2">
            <a:extLst>
              <a:ext uri="{FF2B5EF4-FFF2-40B4-BE49-F238E27FC236}">
                <a16:creationId xmlns:a16="http://schemas.microsoft.com/office/drawing/2014/main" id="{64830F6E-1A3A-4FDE-B1E2-297A326AA8AC}"/>
              </a:ext>
            </a:extLst>
          </p:cNvPr>
          <p:cNvSpPr>
            <a:spLocks noChangeArrowheads="1"/>
          </p:cNvSpPr>
          <p:nvPr/>
        </p:nvSpPr>
        <p:spPr bwMode="auto">
          <a:xfrm>
            <a:off x="6770345" y="2349615"/>
            <a:ext cx="57912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Real-time, responsive activity tracking.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Dynamic stress level updates.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Accessible activities without extra equipment.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Simple, engaging feedback mechanism. </a:t>
            </a:r>
          </a:p>
        </p:txBody>
      </p:sp>
      <p:sp>
        <p:nvSpPr>
          <p:cNvPr id="4" name="Rectangle 3">
            <a:extLst>
              <a:ext uri="{FF2B5EF4-FFF2-40B4-BE49-F238E27FC236}">
                <a16:creationId xmlns:a16="http://schemas.microsoft.com/office/drawing/2014/main" id="{5ED602A0-97BE-E359-3ED2-F6E0123FC9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339190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C14FED-75FD-9B45-C7F5-8A0C459B91EC}"/>
              </a:ext>
            </a:extLst>
          </p:cNvPr>
          <p:cNvSpPr/>
          <p:nvPr/>
        </p:nvSpPr>
        <p:spPr>
          <a:xfrm>
            <a:off x="2667000" y="6477000"/>
            <a:ext cx="57150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6" name="Freeform 52">
            <a:extLst>
              <a:ext uri="{FF2B5EF4-FFF2-40B4-BE49-F238E27FC236}">
                <a16:creationId xmlns:a16="http://schemas.microsoft.com/office/drawing/2014/main" id="{085F095D-391C-5035-80BD-983FF62EA0E2}"/>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9" name="Table 8">
            <a:extLst>
              <a:ext uri="{FF2B5EF4-FFF2-40B4-BE49-F238E27FC236}">
                <a16:creationId xmlns:a16="http://schemas.microsoft.com/office/drawing/2014/main" id="{CB82A1AE-64C0-8FAB-3155-ECDEEA571E92}"/>
              </a:ext>
            </a:extLst>
          </p:cNvPr>
          <p:cNvGraphicFramePr>
            <a:graphicFrameLocks noGrp="1"/>
          </p:cNvGraphicFramePr>
          <p:nvPr>
            <p:extLst>
              <p:ext uri="{D42A27DB-BD31-4B8C-83A1-F6EECF244321}">
                <p14:modId xmlns:p14="http://schemas.microsoft.com/office/powerpoint/2010/main" val="3461608351"/>
              </p:ext>
            </p:extLst>
          </p:nvPr>
        </p:nvGraphicFramePr>
        <p:xfrm>
          <a:off x="990600" y="685800"/>
          <a:ext cx="9372600" cy="4918432"/>
        </p:xfrm>
        <a:graphic>
          <a:graphicData uri="http://schemas.openxmlformats.org/drawingml/2006/table">
            <a:tbl>
              <a:tblPr firstRow="1" firstCol="1" bandRow="1">
                <a:tableStyleId>{2D5ABB26-0587-4C30-8999-92F81FD0307C}</a:tableStyleId>
              </a:tblPr>
              <a:tblGrid>
                <a:gridCol w="609600">
                  <a:extLst>
                    <a:ext uri="{9D8B030D-6E8A-4147-A177-3AD203B41FA5}">
                      <a16:colId xmlns:a16="http://schemas.microsoft.com/office/drawing/2014/main" val="4041228129"/>
                    </a:ext>
                  </a:extLst>
                </a:gridCol>
                <a:gridCol w="8763000">
                  <a:extLst>
                    <a:ext uri="{9D8B030D-6E8A-4147-A177-3AD203B41FA5}">
                      <a16:colId xmlns:a16="http://schemas.microsoft.com/office/drawing/2014/main" val="728222789"/>
                    </a:ext>
                  </a:extLst>
                </a:gridCol>
              </a:tblGrid>
              <a:tr h="1208011">
                <a:tc>
                  <a:txBody>
                    <a:bodyPr/>
                    <a:lstStyle/>
                    <a:p>
                      <a:pPr marL="0" marR="0">
                        <a:lnSpc>
                          <a:spcPct val="115000"/>
                        </a:lnSpc>
                        <a:spcBef>
                          <a:spcPts val="0"/>
                        </a:spcBef>
                        <a:spcAft>
                          <a:spcPts val="800"/>
                        </a:spcAft>
                      </a:pPr>
                      <a:r>
                        <a:rPr lang="en-US" sz="1800" b="0" kern="100">
                          <a:effectLst/>
                        </a:rPr>
                        <a:t>[1]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err="1">
                          <a:effectLst/>
                        </a:rPr>
                        <a:t>Yekta</a:t>
                      </a:r>
                      <a:r>
                        <a:rPr lang="en-US" sz="1800" b="0" kern="100" dirty="0">
                          <a:effectLst/>
                        </a:rPr>
                        <a:t> Said Can, Heather Iles-Smith, Niaz </a:t>
                      </a:r>
                      <a:r>
                        <a:rPr lang="en-US" sz="1800" b="0" kern="100" dirty="0" err="1">
                          <a:effectLst/>
                        </a:rPr>
                        <a:t>Chalabianloo</a:t>
                      </a:r>
                      <a:r>
                        <a:rPr lang="en-US" sz="1800" b="0" kern="100" dirty="0">
                          <a:effectLst/>
                        </a:rPr>
                        <a:t>, Deniz </a:t>
                      </a:r>
                      <a:r>
                        <a:rPr lang="en-US" sz="1800" b="0" kern="100" dirty="0" err="1">
                          <a:effectLst/>
                        </a:rPr>
                        <a:t>Ekiz</a:t>
                      </a:r>
                      <a:r>
                        <a:rPr lang="en-US" sz="1800" b="0" kern="100" dirty="0">
                          <a:effectLst/>
                        </a:rPr>
                        <a:t>, Javier Fernández-Álvarez, Claudia Repetto, Giuseppe Riva, and Cem </a:t>
                      </a:r>
                      <a:r>
                        <a:rPr lang="en-US" sz="1800" b="0" kern="100" dirty="0" err="1">
                          <a:effectLst/>
                        </a:rPr>
                        <a:t>Ersoy</a:t>
                      </a:r>
                      <a:r>
                        <a:rPr lang="en-US" sz="1800" b="0" kern="100" dirty="0">
                          <a:effectLst/>
                        </a:rPr>
                        <a:t>, "How to Relax in Stressful Situations: A Smart Stress Reduction System," Health care, vol. 8(2): , p. 100., 2020 Jun.</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997633049"/>
                  </a:ext>
                </a:extLst>
              </a:tr>
              <a:tr h="905789">
                <a:tc>
                  <a:txBody>
                    <a:bodyPr/>
                    <a:lstStyle/>
                    <a:p>
                      <a:pPr marL="0" marR="0">
                        <a:lnSpc>
                          <a:spcPct val="115000"/>
                        </a:lnSpc>
                        <a:spcBef>
                          <a:spcPts val="0"/>
                        </a:spcBef>
                        <a:spcAft>
                          <a:spcPts val="800"/>
                        </a:spcAft>
                      </a:pPr>
                      <a:r>
                        <a:rPr lang="en-US" sz="1800" b="0" kern="100">
                          <a:effectLst/>
                        </a:rPr>
                        <a:t>[2]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err="1">
                          <a:effectLst/>
                        </a:rPr>
                        <a:t>Soubhik</a:t>
                      </a:r>
                      <a:r>
                        <a:rPr lang="en-US" sz="1800" b="0" kern="100" dirty="0">
                          <a:effectLst/>
                        </a:rPr>
                        <a:t> Chakraborty, </a:t>
                      </a:r>
                      <a:r>
                        <a:rPr lang="en-US" sz="1800" b="0" kern="100" dirty="0" err="1">
                          <a:effectLst/>
                        </a:rPr>
                        <a:t>Avinav</a:t>
                      </a:r>
                      <a:r>
                        <a:rPr lang="en-US" sz="1800" b="0" kern="100" dirty="0">
                          <a:effectLst/>
                        </a:rPr>
                        <a:t> Prasad, Apoorva Chakraborty, Prerna Singh1, "Impact of Hindustani ragas in stress management: A statistical study," Journal of </a:t>
                      </a:r>
                      <a:r>
                        <a:rPr lang="en-US" sz="1800" b="0" kern="100" dirty="0" err="1">
                          <a:effectLst/>
                        </a:rPr>
                        <a:t>AppliedMath</a:t>
                      </a:r>
                      <a:r>
                        <a:rPr lang="en-US" sz="1800" b="0" kern="100" dirty="0">
                          <a:effectLst/>
                        </a:rPr>
                        <a:t>, vol. 1(1):, p. 143., 2023; . </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581384781"/>
                  </a:ext>
                </a:extLst>
              </a:tr>
              <a:tr h="1208011">
                <a:tc>
                  <a:txBody>
                    <a:bodyPr/>
                    <a:lstStyle/>
                    <a:p>
                      <a:pPr marL="0" marR="0">
                        <a:lnSpc>
                          <a:spcPct val="115000"/>
                        </a:lnSpc>
                        <a:spcBef>
                          <a:spcPts val="0"/>
                        </a:spcBef>
                        <a:spcAft>
                          <a:spcPts val="800"/>
                        </a:spcAft>
                      </a:pPr>
                      <a:r>
                        <a:rPr lang="en-US" sz="1800" b="0" kern="100">
                          <a:effectLst/>
                        </a:rPr>
                        <a:t>[3]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a:effectLst/>
                        </a:rPr>
                        <a:t>Hyungsook Kim and Yoonyoung Choi, "A practical development protocol for evidence-based digital integrative arts therapy content in public mental health services: digital transformation of mandala art therapy," Front Public Health. , p. 11, 2023; .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08047021"/>
                  </a:ext>
                </a:extLst>
              </a:tr>
              <a:tr h="649201">
                <a:tc>
                  <a:txBody>
                    <a:bodyPr/>
                    <a:lstStyle/>
                    <a:p>
                      <a:pPr marL="0" marR="0">
                        <a:lnSpc>
                          <a:spcPct val="115000"/>
                        </a:lnSpc>
                        <a:spcBef>
                          <a:spcPts val="0"/>
                        </a:spcBef>
                        <a:spcAft>
                          <a:spcPts val="800"/>
                        </a:spcAft>
                      </a:pPr>
                      <a:r>
                        <a:rPr lang="en-US" sz="1800" b="0" kern="100">
                          <a:effectLst/>
                        </a:rPr>
                        <a:t>[4]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a:effectLst/>
                        </a:rPr>
                        <a:t>"BetterSleep: Sleep tracker," [Online]. Available: https://play.google.com/store/apps/details?id=ipnossoft.rma.free&amp;pli=1.</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033412457"/>
                  </a:ext>
                </a:extLst>
              </a:tr>
              <a:tr h="905789">
                <a:tc>
                  <a:txBody>
                    <a:bodyPr/>
                    <a:lstStyle/>
                    <a:p>
                      <a:pPr marL="0" marR="0">
                        <a:lnSpc>
                          <a:spcPct val="115000"/>
                        </a:lnSpc>
                        <a:spcBef>
                          <a:spcPts val="0"/>
                        </a:spcBef>
                        <a:spcAft>
                          <a:spcPts val="800"/>
                        </a:spcAft>
                      </a:pPr>
                      <a:r>
                        <a:rPr lang="en-US" sz="1800" b="0" kern="100">
                          <a:effectLst/>
                        </a:rPr>
                        <a:t>[5] </a:t>
                      </a:r>
                      <a:endParaRPr lang="en-US" sz="1800" b="0" kern="10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tc>
                  <a:txBody>
                    <a:bodyPr/>
                    <a:lstStyle/>
                    <a:p>
                      <a:pPr marL="0" marR="0">
                        <a:lnSpc>
                          <a:spcPct val="115000"/>
                        </a:lnSpc>
                        <a:spcBef>
                          <a:spcPts val="0"/>
                        </a:spcBef>
                        <a:spcAft>
                          <a:spcPts val="800"/>
                        </a:spcAft>
                      </a:pPr>
                      <a:r>
                        <a:rPr lang="en-US" sz="1800" b="0" kern="100" dirty="0">
                          <a:effectLst/>
                        </a:rPr>
                        <a:t>"meditative coloring," [Online]. Available: https://www.domestika.org/en/blog/9542-meditative-coloring-50-free-mandala-designs-for-coloring-in.</a:t>
                      </a:r>
                      <a:endParaRPr lang="en-US" sz="18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664448745"/>
                  </a:ext>
                </a:extLst>
              </a:tr>
            </a:tbl>
          </a:graphicData>
        </a:graphic>
      </p:graphicFrame>
      <p:sp>
        <p:nvSpPr>
          <p:cNvPr id="3" name="Rectangle 2">
            <a:extLst>
              <a:ext uri="{FF2B5EF4-FFF2-40B4-BE49-F238E27FC236}">
                <a16:creationId xmlns:a16="http://schemas.microsoft.com/office/drawing/2014/main" id="{7FFB4048-79BB-0EF7-6B43-C251F6D6E494}"/>
              </a:ext>
            </a:extLst>
          </p:cNvPr>
          <p:cNvSpPr/>
          <p:nvPr/>
        </p:nvSpPr>
        <p:spPr>
          <a:xfrm>
            <a:off x="28956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729839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259174854"/>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3" name="Rectangle 2">
            <a:extLst>
              <a:ext uri="{FF2B5EF4-FFF2-40B4-BE49-F238E27FC236}">
                <a16:creationId xmlns:a16="http://schemas.microsoft.com/office/drawing/2014/main" id="{F5F804C5-A5E4-3E00-5729-D62BE860D5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IT21162632</a:t>
            </a:r>
            <a:r>
              <a:rPr lang="en-US" sz="1800" dirty="0">
                <a:solidFill>
                  <a:schemeClr val="tx1"/>
                </a:solidFill>
              </a:rPr>
              <a:t>   |   </a:t>
            </a:r>
            <a:r>
              <a:rPr lang="en-US" dirty="0" err="1">
                <a:solidFill>
                  <a:schemeClr val="tx1"/>
                </a:solidFill>
              </a:rPr>
              <a:t>Jayathunge</a:t>
            </a:r>
            <a:r>
              <a:rPr lang="en-US" dirty="0">
                <a:solidFill>
                  <a:schemeClr val="tx1"/>
                </a:solidFill>
              </a:rPr>
              <a:t> K.A.D.T.R.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4238195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Gunasekera</a:t>
            </a:r>
            <a:r>
              <a:rPr lang="en-US" dirty="0"/>
              <a:t> </a:t>
            </a:r>
            <a:r>
              <a:rPr lang="en-US" dirty="0" err="1"/>
              <a:t>h.d.p.m</a:t>
            </a:r>
            <a:r>
              <a:rPr lang="en-US" dirty="0"/>
              <a:t>. | it21161674</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5FA814BF-1473-8E55-8CBE-7B2B90F9B1E0}"/>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F10214C8-82AB-F6DF-B4FE-95234CB2B3EB}"/>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E9947034-3352-05A2-4AAB-11B48DA4132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B3CE41CB-5886-DC47-3A89-FE24415B52AF}"/>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10" name="Picture 9" descr="A person with his arms crossed&#10;&#10;Description automatically generated">
            <a:extLst>
              <a:ext uri="{FF2B5EF4-FFF2-40B4-BE49-F238E27FC236}">
                <a16:creationId xmlns:a16="http://schemas.microsoft.com/office/drawing/2014/main" id="{E422DDB4-65E2-AF27-E086-358180F2C413}"/>
              </a:ext>
            </a:extLst>
          </p:cNvPr>
          <p:cNvPicPr>
            <a:picLocks noChangeAspect="1"/>
          </p:cNvPicPr>
          <p:nvPr/>
        </p:nvPicPr>
        <p:blipFill rotWithShape="1">
          <a:blip r:embed="rId4">
            <a:extLst>
              <a:ext uri="{28A0092B-C50C-407E-A947-70E740481C1C}">
                <a14:useLocalDpi xmlns:a14="http://schemas.microsoft.com/office/drawing/2010/main" val="0"/>
              </a:ext>
            </a:extLst>
          </a:blip>
          <a:srcRect l="24815" t="12222" r="29259" b="47778"/>
          <a:stretch/>
        </p:blipFill>
        <p:spPr>
          <a:xfrm>
            <a:off x="10058400" y="113417"/>
            <a:ext cx="2057400" cy="2389239"/>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744200" cy="1692797"/>
          </a:xfrm>
        </p:spPr>
        <p:txBody>
          <a:bodyPr>
            <a:normAutofit/>
          </a:bodyPr>
          <a:lstStyle/>
          <a:p>
            <a:r>
              <a:rPr lang="en-US" dirty="0"/>
              <a:t>Predicting Future Stress Likelihood and a Motivational Chatbot.</a:t>
            </a:r>
          </a:p>
        </p:txBody>
      </p:sp>
      <p:sp>
        <p:nvSpPr>
          <p:cNvPr id="2" name="TextBox 1">
            <a:extLst>
              <a:ext uri="{FF2B5EF4-FFF2-40B4-BE49-F238E27FC236}">
                <a16:creationId xmlns:a16="http://schemas.microsoft.com/office/drawing/2014/main" id="{5CD40232-11D7-D26D-D944-56116A170769}"/>
              </a:ext>
            </a:extLst>
          </p:cNvPr>
          <p:cNvSpPr txBox="1"/>
          <p:nvPr/>
        </p:nvSpPr>
        <p:spPr>
          <a:xfrm>
            <a:off x="4478517" y="1907174"/>
            <a:ext cx="3124200" cy="646331"/>
          </a:xfrm>
          <a:prstGeom prst="rect">
            <a:avLst/>
          </a:prstGeom>
          <a:noFill/>
        </p:spPr>
        <p:txBody>
          <a:bodyPr wrap="square">
            <a:spAutoFit/>
          </a:bodyPr>
          <a:lstStyle/>
          <a:p>
            <a:r>
              <a:rPr lang="en-US" sz="3600" dirty="0">
                <a:solidFill>
                  <a:schemeClr val="accent5">
                    <a:lumMod val="50000"/>
                  </a:schemeClr>
                </a:solidFill>
              </a:rPr>
              <a:t>Component 03</a:t>
            </a:r>
          </a:p>
        </p:txBody>
      </p:sp>
      <p:sp>
        <p:nvSpPr>
          <p:cNvPr id="3" name="Rectangle 2">
            <a:extLst>
              <a:ext uri="{FF2B5EF4-FFF2-40B4-BE49-F238E27FC236}">
                <a16:creationId xmlns:a16="http://schemas.microsoft.com/office/drawing/2014/main" id="{4F30A4DE-2C04-7F80-B3BD-CE15F98A795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6" name="Freeform 51">
            <a:extLst>
              <a:ext uri="{FF2B5EF4-FFF2-40B4-BE49-F238E27FC236}">
                <a16:creationId xmlns:a16="http://schemas.microsoft.com/office/drawing/2014/main" id="{D3974CBF-03C0-97BB-6737-9ED1E3702EF8}"/>
              </a:ext>
            </a:extLst>
          </p:cNvPr>
          <p:cNvSpPr/>
          <p:nvPr/>
        </p:nvSpPr>
        <p:spPr>
          <a:xfrm rot="10800000">
            <a:off x="-1372815"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4" name="Picture 3" descr="A person with his arms crossed&#10;&#10;Description automatically generated">
            <a:extLst>
              <a:ext uri="{FF2B5EF4-FFF2-40B4-BE49-F238E27FC236}">
                <a16:creationId xmlns:a16="http://schemas.microsoft.com/office/drawing/2014/main" id="{FFA90BD0-6A9D-B362-65C7-8C6270D73A8F}"/>
              </a:ext>
            </a:extLst>
          </p:cNvPr>
          <p:cNvPicPr>
            <a:picLocks noChangeAspect="1"/>
          </p:cNvPicPr>
          <p:nvPr/>
        </p:nvPicPr>
        <p:blipFill rotWithShape="1">
          <a:blip r:embed="rId4">
            <a:extLst>
              <a:ext uri="{28A0092B-C50C-407E-A947-70E740481C1C}">
                <a14:useLocalDpi xmlns:a14="http://schemas.microsoft.com/office/drawing/2010/main" val="0"/>
              </a:ext>
            </a:extLst>
          </a:blip>
          <a:srcRect l="24815" t="12222" r="29259" b="47778"/>
          <a:stretch/>
        </p:blipFill>
        <p:spPr>
          <a:xfrm>
            <a:off x="10058400" y="113417"/>
            <a:ext cx="2057400" cy="2389239"/>
          </a:xfrm>
          <a:prstGeom prst="rect">
            <a:avLst/>
          </a:prstGeom>
        </p:spPr>
      </p:pic>
    </p:spTree>
    <p:extLst>
      <p:ext uri="{BB962C8B-B14F-4D97-AF65-F5344CB8AC3E}">
        <p14:creationId xmlns:p14="http://schemas.microsoft.com/office/powerpoint/2010/main" val="3310975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ith her hands on her head&#10;&#10;Description automatically generated">
            <a:extLst>
              <a:ext uri="{FF2B5EF4-FFF2-40B4-BE49-F238E27FC236}">
                <a16:creationId xmlns:a16="http://schemas.microsoft.com/office/drawing/2014/main" id="{B9501914-BEFB-F5AE-CB67-9A41CF2BD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4974" y="-1493699"/>
            <a:ext cx="5974198" cy="8961299"/>
          </a:xfrm>
          <a:prstGeom prst="rect">
            <a:avLst/>
          </a:prstGeom>
        </p:spPr>
      </p:pic>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2" name="TextBox 51">
            <a:extLst>
              <a:ext uri="{FF2B5EF4-FFF2-40B4-BE49-F238E27FC236}">
                <a16:creationId xmlns:a16="http://schemas.microsoft.com/office/drawing/2014/main" id="{B1020CFF-C340-D4D0-35C4-32422B3438D1}"/>
              </a:ext>
            </a:extLst>
          </p:cNvPr>
          <p:cNvSpPr txBox="1"/>
          <p:nvPr/>
        </p:nvSpPr>
        <p:spPr>
          <a:xfrm>
            <a:off x="790441" y="4152145"/>
            <a:ext cx="3476760" cy="1015663"/>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Create a </a:t>
            </a:r>
            <a:r>
              <a:rPr lang="en-US" sz="2000" dirty="0"/>
              <a:t>motivational chatbot designed to support users.</a:t>
            </a:r>
            <a:endParaRPr kumimoji="0" lang="en-US" altLang="en-US" sz="2000" b="0" i="0" u="none" strike="noStrike" cap="none" normalizeH="0" baseline="0" dirty="0">
              <a:ln>
                <a:noFill/>
              </a:ln>
              <a:solidFill>
                <a:schemeClr val="tx1"/>
              </a:solidFill>
              <a:effectLst/>
            </a:endParaRPr>
          </a:p>
        </p:txBody>
      </p:sp>
      <p:sp>
        <p:nvSpPr>
          <p:cNvPr id="54" name="TextBox 53">
            <a:extLst>
              <a:ext uri="{FF2B5EF4-FFF2-40B4-BE49-F238E27FC236}">
                <a16:creationId xmlns:a16="http://schemas.microsoft.com/office/drawing/2014/main" id="{2398B9FA-3497-F2BA-7B0A-633013D9E817}"/>
              </a:ext>
            </a:extLst>
          </p:cNvPr>
          <p:cNvSpPr txBox="1"/>
          <p:nvPr/>
        </p:nvSpPr>
        <p:spPr>
          <a:xfrm>
            <a:off x="768394" y="1971361"/>
            <a:ext cx="3999197" cy="1938992"/>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t>U</a:t>
            </a:r>
            <a:r>
              <a:rPr kumimoji="0" lang="en-US" altLang="en-US" sz="2000" b="0" i="0" u="none" strike="noStrike" cap="none" normalizeH="0" baseline="0" dirty="0">
                <a:ln>
                  <a:noFill/>
                </a:ln>
                <a:solidFill>
                  <a:schemeClr val="tx1"/>
                </a:solidFill>
                <a:effectLst/>
              </a:rPr>
              <a:t>ses machine learning to predict future stress by analyzing behavioral patterns like sleep, exercise, and screen time without the need for wearable devices.</a:t>
            </a:r>
          </a:p>
        </p:txBody>
      </p:sp>
      <p:sp>
        <p:nvSpPr>
          <p:cNvPr id="5" name="Rectangle 4">
            <a:extLst>
              <a:ext uri="{FF2B5EF4-FFF2-40B4-BE49-F238E27FC236}">
                <a16:creationId xmlns:a16="http://schemas.microsoft.com/office/drawing/2014/main" id="{20FE10E6-D77B-432E-6139-42560AFF24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64" name="Freeform 52">
            <a:extLst>
              <a:ext uri="{FF2B5EF4-FFF2-40B4-BE49-F238E27FC236}">
                <a16:creationId xmlns:a16="http://schemas.microsoft.com/office/drawing/2014/main" id="{AEEA0D8C-60C0-6E1E-4769-048AF674AAD3}"/>
              </a:ext>
            </a:extLst>
          </p:cNvPr>
          <p:cNvSpPr/>
          <p:nvPr/>
        </p:nvSpPr>
        <p:spPr>
          <a:xfrm flipH="1" flipV="1">
            <a:off x="4804493" y="10525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Tree>
    <p:extLst>
      <p:ext uri="{BB962C8B-B14F-4D97-AF65-F5344CB8AC3E}">
        <p14:creationId xmlns:p14="http://schemas.microsoft.com/office/powerpoint/2010/main" val="3260133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AAF2C92-B7F9-132A-0C97-A2C88CD994F8}"/>
              </a:ext>
            </a:extLst>
          </p:cNvPr>
          <p:cNvGrpSpPr/>
          <p:nvPr/>
        </p:nvGrpSpPr>
        <p:grpSpPr>
          <a:xfrm>
            <a:off x="4614407" y="5082760"/>
            <a:ext cx="5112105" cy="1004685"/>
            <a:chOff x="0" y="0"/>
            <a:chExt cx="4073040" cy="1447200"/>
          </a:xfrm>
        </p:grpSpPr>
        <p:sp>
          <p:nvSpPr>
            <p:cNvPr id="17" name="Freeform 12">
              <a:extLst>
                <a:ext uri="{FF2B5EF4-FFF2-40B4-BE49-F238E27FC236}">
                  <a16:creationId xmlns:a16="http://schemas.microsoft.com/office/drawing/2014/main" id="{7FB295AD-CDA6-109F-0D4E-C92A0A97C634}"/>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sp>
        <p:nvSpPr>
          <p:cNvPr id="85" name="Oval 84">
            <a:extLst>
              <a:ext uri="{FF2B5EF4-FFF2-40B4-BE49-F238E27FC236}">
                <a16:creationId xmlns:a16="http://schemas.microsoft.com/office/drawing/2014/main" id="{ABAE8CAE-229E-71DF-7A4E-4F61581DAB6E}"/>
              </a:ext>
            </a:extLst>
          </p:cNvPr>
          <p:cNvSpPr/>
          <p:nvPr/>
        </p:nvSpPr>
        <p:spPr>
          <a:xfrm>
            <a:off x="-1177117" y="-573640"/>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1">
            <a:extLst>
              <a:ext uri="{FF2B5EF4-FFF2-40B4-BE49-F238E27FC236}">
                <a16:creationId xmlns:a16="http://schemas.microsoft.com/office/drawing/2014/main" id="{DB523B51-0229-4A4A-5B5D-7242192EDE17}"/>
              </a:ext>
            </a:extLst>
          </p:cNvPr>
          <p:cNvGrpSpPr/>
          <p:nvPr/>
        </p:nvGrpSpPr>
        <p:grpSpPr>
          <a:xfrm>
            <a:off x="6501378" y="1281751"/>
            <a:ext cx="5112105" cy="1004685"/>
            <a:chOff x="0" y="0"/>
            <a:chExt cx="4073040" cy="1447200"/>
          </a:xfrm>
        </p:grpSpPr>
        <p:sp>
          <p:nvSpPr>
            <p:cNvPr id="14" name="Freeform 12">
              <a:extLst>
                <a:ext uri="{FF2B5EF4-FFF2-40B4-BE49-F238E27FC236}">
                  <a16:creationId xmlns:a16="http://schemas.microsoft.com/office/drawing/2014/main" id="{77D11F7B-DEF1-9303-42C1-14FBEB82489C}"/>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5" name="Group 13">
            <a:extLst>
              <a:ext uri="{FF2B5EF4-FFF2-40B4-BE49-F238E27FC236}">
                <a16:creationId xmlns:a16="http://schemas.microsoft.com/office/drawing/2014/main" id="{377A76B7-511D-4FAF-A0DB-28E1AD724F08}"/>
              </a:ext>
            </a:extLst>
          </p:cNvPr>
          <p:cNvGrpSpPr/>
          <p:nvPr/>
        </p:nvGrpSpPr>
        <p:grpSpPr>
          <a:xfrm>
            <a:off x="5733922" y="1281751"/>
            <a:ext cx="1226434" cy="1018820"/>
            <a:chOff x="0" y="0"/>
            <a:chExt cx="2056320" cy="2054880"/>
          </a:xfrm>
        </p:grpSpPr>
        <p:sp>
          <p:nvSpPr>
            <p:cNvPr id="16" name="Freeform 14">
              <a:extLst>
                <a:ext uri="{FF2B5EF4-FFF2-40B4-BE49-F238E27FC236}">
                  <a16:creationId xmlns:a16="http://schemas.microsoft.com/office/drawing/2014/main" id="{83B64E9E-4BDE-41F1-9A10-ACEA17F20B9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a:p>
          </p:txBody>
        </p:sp>
      </p:grpSp>
      <p:sp>
        <p:nvSpPr>
          <p:cNvPr id="44" name="Title 4">
            <a:extLst>
              <a:ext uri="{FF2B5EF4-FFF2-40B4-BE49-F238E27FC236}">
                <a16:creationId xmlns:a16="http://schemas.microsoft.com/office/drawing/2014/main" id="{7B7B7962-A89C-672F-CDD7-C336A6D96E55}"/>
              </a:ext>
            </a:extLst>
          </p:cNvPr>
          <p:cNvSpPr>
            <a:spLocks noGrp="1"/>
          </p:cNvSpPr>
          <p:nvPr>
            <p:ph type="title"/>
          </p:nvPr>
        </p:nvSpPr>
        <p:spPr>
          <a:xfrm>
            <a:off x="548037" y="475033"/>
            <a:ext cx="2819400" cy="990601"/>
          </a:xfrm>
        </p:spPr>
        <p:txBody>
          <a:bodyPr>
            <a:normAutofit/>
          </a:bodyPr>
          <a:lstStyle/>
          <a:p>
            <a:r>
              <a:rPr lang="en-US" dirty="0">
                <a:solidFill>
                  <a:schemeClr val="bg1"/>
                </a:solidFill>
              </a:rPr>
              <a:t>Objective</a:t>
            </a:r>
          </a:p>
        </p:txBody>
      </p:sp>
      <p:sp>
        <p:nvSpPr>
          <p:cNvPr id="47" name="TextBox 48">
            <a:extLst>
              <a:ext uri="{FF2B5EF4-FFF2-40B4-BE49-F238E27FC236}">
                <a16:creationId xmlns:a16="http://schemas.microsoft.com/office/drawing/2014/main" id="{79936273-9E3C-02AB-6B8B-51B9F44DA76E}"/>
              </a:ext>
            </a:extLst>
          </p:cNvPr>
          <p:cNvSpPr txBox="1"/>
          <p:nvPr/>
        </p:nvSpPr>
        <p:spPr>
          <a:xfrm>
            <a:off x="487591" y="1509723"/>
            <a:ext cx="3345215" cy="2154436"/>
          </a:xfrm>
          <a:prstGeom prst="rect">
            <a:avLst/>
          </a:prstGeom>
        </p:spPr>
        <p:txBody>
          <a:bodyPr wrap="square" lIns="0" tIns="0" rIns="0" bIns="0" rtlCol="0" anchor="t">
            <a:spAutoFit/>
          </a:bodyPr>
          <a:lstStyle/>
          <a:p>
            <a:pPr>
              <a:spcBef>
                <a:spcPct val="0"/>
              </a:spcBef>
            </a:pPr>
            <a:r>
              <a:rPr lang="en-US" sz="2000" dirty="0">
                <a:solidFill>
                  <a:schemeClr val="bg1"/>
                </a:solidFill>
              </a:rPr>
              <a:t>To leverage machine learning to predict future stress likelihood via behavioral data analysis, develop a motivational chatbot, empowering proactive stress management and well-being.</a:t>
            </a:r>
          </a:p>
        </p:txBody>
      </p:sp>
      <p:grpSp>
        <p:nvGrpSpPr>
          <p:cNvPr id="60" name="Group 13">
            <a:extLst>
              <a:ext uri="{FF2B5EF4-FFF2-40B4-BE49-F238E27FC236}">
                <a16:creationId xmlns:a16="http://schemas.microsoft.com/office/drawing/2014/main" id="{D3411447-AA92-A96F-3C6D-BFF89579DCDC}"/>
              </a:ext>
            </a:extLst>
          </p:cNvPr>
          <p:cNvGrpSpPr/>
          <p:nvPr/>
        </p:nvGrpSpPr>
        <p:grpSpPr>
          <a:xfrm>
            <a:off x="3945018" y="5082784"/>
            <a:ext cx="1226434" cy="1018820"/>
            <a:chOff x="0" y="0"/>
            <a:chExt cx="2056320" cy="2054880"/>
          </a:xfrm>
          <a:solidFill>
            <a:schemeClr val="accent5">
              <a:lumMod val="60000"/>
              <a:lumOff val="40000"/>
            </a:schemeClr>
          </a:solidFill>
        </p:grpSpPr>
        <p:sp>
          <p:nvSpPr>
            <p:cNvPr id="61" name="Freeform 14">
              <a:extLst>
                <a:ext uri="{FF2B5EF4-FFF2-40B4-BE49-F238E27FC236}">
                  <a16:creationId xmlns:a16="http://schemas.microsoft.com/office/drawing/2014/main" id="{518B8DD3-8E80-24BC-F595-BF65E24F73AC}"/>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64" name="TextBox 63">
            <a:extLst>
              <a:ext uri="{FF2B5EF4-FFF2-40B4-BE49-F238E27FC236}">
                <a16:creationId xmlns:a16="http://schemas.microsoft.com/office/drawing/2014/main" id="{8BB72AF6-C618-70C1-7F48-D01375F44315}"/>
              </a:ext>
            </a:extLst>
          </p:cNvPr>
          <p:cNvSpPr txBox="1"/>
          <p:nvPr/>
        </p:nvSpPr>
        <p:spPr>
          <a:xfrm>
            <a:off x="7046029" y="1464685"/>
            <a:ext cx="3530790" cy="646331"/>
          </a:xfrm>
          <a:prstGeom prst="rect">
            <a:avLst/>
          </a:prstGeom>
          <a:noFill/>
        </p:spPr>
        <p:txBody>
          <a:bodyPr wrap="square">
            <a:spAutoFit/>
          </a:bodyPr>
          <a:lstStyle/>
          <a:p>
            <a:r>
              <a:rPr lang="en-US" dirty="0"/>
              <a:t>To collect and preprocess diverse behavioral data.</a:t>
            </a:r>
          </a:p>
        </p:txBody>
      </p:sp>
      <p:sp>
        <p:nvSpPr>
          <p:cNvPr id="70" name="TextBox 69">
            <a:extLst>
              <a:ext uri="{FF2B5EF4-FFF2-40B4-BE49-F238E27FC236}">
                <a16:creationId xmlns:a16="http://schemas.microsoft.com/office/drawing/2014/main" id="{9315C5F8-12D0-E0FF-36EF-0C2E10509192}"/>
              </a:ext>
            </a:extLst>
          </p:cNvPr>
          <p:cNvSpPr txBox="1"/>
          <p:nvPr/>
        </p:nvSpPr>
        <p:spPr>
          <a:xfrm>
            <a:off x="5318374" y="5262194"/>
            <a:ext cx="3886200" cy="659989"/>
          </a:xfrm>
          <a:prstGeom prst="rect">
            <a:avLst/>
          </a:prstGeom>
          <a:noFill/>
        </p:spPr>
        <p:txBody>
          <a:bodyPr wrap="square">
            <a:spAutoFit/>
          </a:bodyPr>
          <a:lstStyle/>
          <a:p>
            <a:pPr algn="just">
              <a:lnSpc>
                <a:spcPct val="106000"/>
              </a:lnSpc>
            </a:pPr>
            <a:r>
              <a:rPr lang="en-US" dirty="0"/>
              <a:t>To integrate the system, develop a mobile app, and conduct evaluations.</a:t>
            </a:r>
            <a:endParaRPr lang="en-US" dirty="0">
              <a:latin typeface="Times New Roman" panose="02020603050405020304" pitchFamily="18" charset="0"/>
              <a:ea typeface="Times New Roman" panose="02020603050405020304" pitchFamily="18" charset="0"/>
            </a:endParaRPr>
          </a:p>
        </p:txBody>
      </p:sp>
      <p:sp>
        <p:nvSpPr>
          <p:cNvPr id="106" name="Title 4">
            <a:extLst>
              <a:ext uri="{FF2B5EF4-FFF2-40B4-BE49-F238E27FC236}">
                <a16:creationId xmlns:a16="http://schemas.microsoft.com/office/drawing/2014/main" id="{92241488-ED20-4C23-82E6-ED63469F83F0}"/>
              </a:ext>
            </a:extLst>
          </p:cNvPr>
          <p:cNvSpPr txBox="1">
            <a:spLocks/>
          </p:cNvSpPr>
          <p:nvPr/>
        </p:nvSpPr>
        <p:spPr>
          <a:xfrm>
            <a:off x="6775096" y="498682"/>
            <a:ext cx="3208694" cy="990601"/>
          </a:xfrm>
          <a:prstGeom prst="rect">
            <a:avLst/>
          </a:prstGeom>
        </p:spPr>
        <p:txBody>
          <a:bodyPr vert="horz" lIns="91440" tIns="45720" rIns="91440" bIns="45720" rtlCol="0" anchor="t">
            <a:normAutofit fontScale="85000"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dirty="0"/>
              <a:t>Sub Objectives</a:t>
            </a:r>
          </a:p>
        </p:txBody>
      </p:sp>
      <p:grpSp>
        <p:nvGrpSpPr>
          <p:cNvPr id="4" name="Group 11">
            <a:extLst>
              <a:ext uri="{FF2B5EF4-FFF2-40B4-BE49-F238E27FC236}">
                <a16:creationId xmlns:a16="http://schemas.microsoft.com/office/drawing/2014/main" id="{A22DEFD9-5AC9-D161-D25F-0098577FB806}"/>
              </a:ext>
            </a:extLst>
          </p:cNvPr>
          <p:cNvGrpSpPr/>
          <p:nvPr/>
        </p:nvGrpSpPr>
        <p:grpSpPr>
          <a:xfrm>
            <a:off x="5823390" y="2498273"/>
            <a:ext cx="5112105" cy="1004685"/>
            <a:chOff x="0" y="0"/>
            <a:chExt cx="4073040" cy="1447200"/>
          </a:xfrm>
        </p:grpSpPr>
        <p:sp>
          <p:nvSpPr>
            <p:cNvPr id="5" name="Freeform 12">
              <a:extLst>
                <a:ext uri="{FF2B5EF4-FFF2-40B4-BE49-F238E27FC236}">
                  <a16:creationId xmlns:a16="http://schemas.microsoft.com/office/drawing/2014/main" id="{50D5DA8B-6766-6343-EB5F-698589CA2A46}"/>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50" name="Group 13">
            <a:extLst>
              <a:ext uri="{FF2B5EF4-FFF2-40B4-BE49-F238E27FC236}">
                <a16:creationId xmlns:a16="http://schemas.microsoft.com/office/drawing/2014/main" id="{22BE067B-3BEA-821F-A66D-06282C60F8D4}"/>
              </a:ext>
            </a:extLst>
          </p:cNvPr>
          <p:cNvGrpSpPr/>
          <p:nvPr/>
        </p:nvGrpSpPr>
        <p:grpSpPr>
          <a:xfrm>
            <a:off x="5099554" y="2498273"/>
            <a:ext cx="1226434" cy="1018820"/>
            <a:chOff x="0" y="0"/>
            <a:chExt cx="2056320" cy="2054880"/>
          </a:xfrm>
          <a:solidFill>
            <a:schemeClr val="accent5">
              <a:lumMod val="60000"/>
              <a:lumOff val="40000"/>
            </a:schemeClr>
          </a:solidFill>
        </p:grpSpPr>
        <p:sp>
          <p:nvSpPr>
            <p:cNvPr id="51" name="Freeform 14">
              <a:extLst>
                <a:ext uri="{FF2B5EF4-FFF2-40B4-BE49-F238E27FC236}">
                  <a16:creationId xmlns:a16="http://schemas.microsoft.com/office/drawing/2014/main" id="{5F37C835-125B-D318-D2B3-D7A6EB746297}"/>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7" name="TextBox 6">
            <a:extLst>
              <a:ext uri="{FF2B5EF4-FFF2-40B4-BE49-F238E27FC236}">
                <a16:creationId xmlns:a16="http://schemas.microsoft.com/office/drawing/2014/main" id="{96BF6C14-6361-551D-CEE8-34D13FF543A8}"/>
              </a:ext>
            </a:extLst>
          </p:cNvPr>
          <p:cNvSpPr txBox="1"/>
          <p:nvPr/>
        </p:nvSpPr>
        <p:spPr>
          <a:xfrm>
            <a:off x="6326026" y="2684512"/>
            <a:ext cx="4250793" cy="646331"/>
          </a:xfrm>
          <a:prstGeom prst="rect">
            <a:avLst/>
          </a:prstGeom>
          <a:noFill/>
        </p:spPr>
        <p:txBody>
          <a:bodyPr wrap="square">
            <a:spAutoFit/>
          </a:bodyPr>
          <a:lstStyle/>
          <a:p>
            <a:r>
              <a:rPr lang="en-US" dirty="0"/>
              <a:t>To develop future stress likelihood prediction model.</a:t>
            </a:r>
          </a:p>
        </p:txBody>
      </p:sp>
      <p:grpSp>
        <p:nvGrpSpPr>
          <p:cNvPr id="10" name="Group 11">
            <a:extLst>
              <a:ext uri="{FF2B5EF4-FFF2-40B4-BE49-F238E27FC236}">
                <a16:creationId xmlns:a16="http://schemas.microsoft.com/office/drawing/2014/main" id="{9D174FB4-35C4-DC5F-B5E7-A2104C510AD0}"/>
              </a:ext>
            </a:extLst>
          </p:cNvPr>
          <p:cNvGrpSpPr/>
          <p:nvPr/>
        </p:nvGrpSpPr>
        <p:grpSpPr>
          <a:xfrm>
            <a:off x="5232757" y="3827044"/>
            <a:ext cx="5112105" cy="1004685"/>
            <a:chOff x="0" y="0"/>
            <a:chExt cx="4073040" cy="1447200"/>
          </a:xfrm>
        </p:grpSpPr>
        <p:sp>
          <p:nvSpPr>
            <p:cNvPr id="11" name="Freeform 12">
              <a:extLst>
                <a:ext uri="{FF2B5EF4-FFF2-40B4-BE49-F238E27FC236}">
                  <a16:creationId xmlns:a16="http://schemas.microsoft.com/office/drawing/2014/main" id="{03625243-42F5-2784-75BA-7709E38A8074}"/>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55" name="Group 13">
            <a:extLst>
              <a:ext uri="{FF2B5EF4-FFF2-40B4-BE49-F238E27FC236}">
                <a16:creationId xmlns:a16="http://schemas.microsoft.com/office/drawing/2014/main" id="{53A7031A-549E-CAD7-44D1-7D0F24FC1A45}"/>
              </a:ext>
            </a:extLst>
          </p:cNvPr>
          <p:cNvGrpSpPr/>
          <p:nvPr/>
        </p:nvGrpSpPr>
        <p:grpSpPr>
          <a:xfrm>
            <a:off x="4519296" y="3812919"/>
            <a:ext cx="1226434" cy="1018820"/>
            <a:chOff x="0" y="0"/>
            <a:chExt cx="2056320" cy="2054880"/>
          </a:xfrm>
        </p:grpSpPr>
        <p:sp>
          <p:nvSpPr>
            <p:cNvPr id="56" name="Freeform 14">
              <a:extLst>
                <a:ext uri="{FF2B5EF4-FFF2-40B4-BE49-F238E27FC236}">
                  <a16:creationId xmlns:a16="http://schemas.microsoft.com/office/drawing/2014/main" id="{867A9BBE-06D7-1B35-EC67-B747D833D365}"/>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dirty="0"/>
            </a:p>
          </p:txBody>
        </p:sp>
      </p:grpSp>
      <p:sp>
        <p:nvSpPr>
          <p:cNvPr id="9" name="TextBox 8">
            <a:extLst>
              <a:ext uri="{FF2B5EF4-FFF2-40B4-BE49-F238E27FC236}">
                <a16:creationId xmlns:a16="http://schemas.microsoft.com/office/drawing/2014/main" id="{46B57FFD-93DB-7EFE-55FC-0F2BF788F469}"/>
              </a:ext>
            </a:extLst>
          </p:cNvPr>
          <p:cNvSpPr txBox="1"/>
          <p:nvPr/>
        </p:nvSpPr>
        <p:spPr>
          <a:xfrm>
            <a:off x="5790695" y="4024022"/>
            <a:ext cx="4509210" cy="646331"/>
          </a:xfrm>
          <a:prstGeom prst="rect">
            <a:avLst/>
          </a:prstGeom>
          <a:noFill/>
        </p:spPr>
        <p:txBody>
          <a:bodyPr wrap="square">
            <a:spAutoFit/>
          </a:bodyPr>
          <a:lstStyle/>
          <a:p>
            <a:r>
              <a:rPr lang="en-US" dirty="0"/>
              <a:t>To create </a:t>
            </a:r>
            <a:r>
              <a:rPr lang="en-US" sz="1800" dirty="0"/>
              <a:t>motivational chatbot designed to support users.</a:t>
            </a:r>
            <a:endParaRPr lang="en-US" dirty="0"/>
          </a:p>
        </p:txBody>
      </p:sp>
      <p:pic>
        <p:nvPicPr>
          <p:cNvPr id="19" name="Graphic 18" descr="Folder Search with solid fill">
            <a:extLst>
              <a:ext uri="{FF2B5EF4-FFF2-40B4-BE49-F238E27FC236}">
                <a16:creationId xmlns:a16="http://schemas.microsoft.com/office/drawing/2014/main" id="{0BE66FC9-D459-D3A7-5B90-1F876DFF4B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168" y="1307994"/>
            <a:ext cx="914400" cy="914400"/>
          </a:xfrm>
          <a:prstGeom prst="rect">
            <a:avLst/>
          </a:prstGeom>
        </p:spPr>
      </p:pic>
      <p:pic>
        <p:nvPicPr>
          <p:cNvPr id="23" name="Graphic 22" descr="Future with solid fill">
            <a:extLst>
              <a:ext uri="{FF2B5EF4-FFF2-40B4-BE49-F238E27FC236}">
                <a16:creationId xmlns:a16="http://schemas.microsoft.com/office/drawing/2014/main" id="{AB3EC6F0-CFEE-FE85-A854-D38314E13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7997" y="2562456"/>
            <a:ext cx="914400" cy="914400"/>
          </a:xfrm>
          <a:prstGeom prst="rect">
            <a:avLst/>
          </a:prstGeom>
        </p:spPr>
      </p:pic>
      <p:pic>
        <p:nvPicPr>
          <p:cNvPr id="25" name="Graphic 24" descr="Chat with solid fill">
            <a:extLst>
              <a:ext uri="{FF2B5EF4-FFF2-40B4-BE49-F238E27FC236}">
                <a16:creationId xmlns:a16="http://schemas.microsoft.com/office/drawing/2014/main" id="{B96F969D-E065-0D7E-9AE4-468B880388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4290" y="3888693"/>
            <a:ext cx="914400" cy="914400"/>
          </a:xfrm>
          <a:prstGeom prst="rect">
            <a:avLst/>
          </a:prstGeom>
        </p:spPr>
      </p:pic>
      <p:pic>
        <p:nvPicPr>
          <p:cNvPr id="29" name="Graphic 28" descr="Connected with solid fill">
            <a:extLst>
              <a:ext uri="{FF2B5EF4-FFF2-40B4-BE49-F238E27FC236}">
                <a16:creationId xmlns:a16="http://schemas.microsoft.com/office/drawing/2014/main" id="{8083B8B3-0B58-3AFA-C0BD-E997449166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57207" y="5127565"/>
            <a:ext cx="914400" cy="914400"/>
          </a:xfrm>
          <a:prstGeom prst="rect">
            <a:avLst/>
          </a:prstGeom>
        </p:spPr>
      </p:pic>
      <p:sp>
        <p:nvSpPr>
          <p:cNvPr id="30" name="Rectangle 29">
            <a:extLst>
              <a:ext uri="{FF2B5EF4-FFF2-40B4-BE49-F238E27FC236}">
                <a16:creationId xmlns:a16="http://schemas.microsoft.com/office/drawing/2014/main" id="{9E283F8B-5EE2-064A-1F9C-72A2EC3B40C7}"/>
              </a:ext>
            </a:extLst>
          </p:cNvPr>
          <p:cNvSpPr/>
          <p:nvPr/>
        </p:nvSpPr>
        <p:spPr>
          <a:xfrm>
            <a:off x="2590800" y="6477000"/>
            <a:ext cx="5791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8A94A3-554D-A9DB-571E-652D2017689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315491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erson sitting at a desk with his hands on his head&#10;&#10;Description automatically generated">
            <a:extLst>
              <a:ext uri="{FF2B5EF4-FFF2-40B4-BE49-F238E27FC236}">
                <a16:creationId xmlns:a16="http://schemas.microsoft.com/office/drawing/2014/main" id="{E23DD034-C862-CF4D-09FA-0D0BD8CAB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20" y="2015042"/>
            <a:ext cx="6061910" cy="5607267"/>
          </a:xfrm>
          <a:prstGeom prst="ellipse">
            <a:avLst/>
          </a:prstGeom>
          <a:effectLst>
            <a:softEdge rad="635000"/>
          </a:effectLst>
        </p:spPr>
      </p:pic>
      <p:sp>
        <p:nvSpPr>
          <p:cNvPr id="2" name="Freeform 2"/>
          <p:cNvSpPr/>
          <p:nvPr/>
        </p:nvSpPr>
        <p:spPr>
          <a:xfrm>
            <a:off x="10087155" y="522059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grpSp>
        <p:nvGrpSpPr>
          <p:cNvPr id="3" name="Group 3"/>
          <p:cNvGrpSpPr/>
          <p:nvPr/>
        </p:nvGrpSpPr>
        <p:grpSpPr>
          <a:xfrm>
            <a:off x="11496963" y="4924239"/>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8" name="Freeform 8"/>
          <p:cNvSpPr/>
          <p:nvPr/>
        </p:nvSpPr>
        <p:spPr>
          <a:xfrm>
            <a:off x="-1210424" y="-2921628"/>
            <a:ext cx="6549476" cy="507701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dirty="0"/>
          </a:p>
        </p:txBody>
      </p:sp>
      <p:sp>
        <p:nvSpPr>
          <p:cNvPr id="38" name="TextBox 38"/>
          <p:cNvSpPr txBox="1"/>
          <p:nvPr/>
        </p:nvSpPr>
        <p:spPr>
          <a:xfrm>
            <a:off x="337132" y="430983"/>
            <a:ext cx="4472015" cy="644728"/>
          </a:xfrm>
          <a:prstGeom prst="rect">
            <a:avLst/>
          </a:prstGeom>
        </p:spPr>
        <p:txBody>
          <a:bodyPr wrap="square" lIns="0" tIns="0" rIns="0" bIns="0" rtlCol="0" anchor="t">
            <a:spAutoFit/>
          </a:bodyPr>
          <a:lstStyle/>
          <a:p>
            <a:pPr>
              <a:lnSpc>
                <a:spcPts val="5471"/>
              </a:lnSpc>
              <a:spcBef>
                <a:spcPct val="0"/>
              </a:spcBef>
            </a:pPr>
            <a:r>
              <a:rPr lang="en-US" sz="3964" spc="388" dirty="0">
                <a:solidFill>
                  <a:schemeClr val="bg1"/>
                </a:solidFill>
                <a:latin typeface="Codec Pro ExtraBold"/>
                <a:ea typeface="Codec Pro ExtraBold"/>
                <a:cs typeface="Codec Pro ExtraBold"/>
                <a:sym typeface="Codec Pro ExtraBold"/>
              </a:rPr>
              <a:t>INTRODUCTION</a:t>
            </a:r>
          </a:p>
        </p:txBody>
      </p:sp>
      <p:sp>
        <p:nvSpPr>
          <p:cNvPr id="50" name="TextBox 49">
            <a:extLst>
              <a:ext uri="{FF2B5EF4-FFF2-40B4-BE49-F238E27FC236}">
                <a16:creationId xmlns:a16="http://schemas.microsoft.com/office/drawing/2014/main" id="{32700590-83CE-0573-623F-8547C4F1BEFF}"/>
              </a:ext>
            </a:extLst>
          </p:cNvPr>
          <p:cNvSpPr txBox="1"/>
          <p:nvPr/>
        </p:nvSpPr>
        <p:spPr>
          <a:xfrm>
            <a:off x="5188645" y="753347"/>
            <a:ext cx="5337211" cy="2246769"/>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t>Stress is a natural human response that prompts us to address challenges and threats in our lives.</a:t>
            </a:r>
          </a:p>
          <a:p>
            <a:pPr marL="342900" indent="-342900" algn="just">
              <a:buFont typeface="Wingdings" panose="05000000000000000000" pitchFamily="2" charset="2"/>
              <a:buChar char="Ø"/>
            </a:pPr>
            <a:endParaRPr lang="en-US" sz="2000" dirty="0"/>
          </a:p>
          <a:p>
            <a:pPr marL="342900" indent="-342900" algn="just">
              <a:buFont typeface="Wingdings" panose="05000000000000000000" pitchFamily="2" charset="2"/>
              <a:buChar char="Ø"/>
            </a:pPr>
            <a:r>
              <a:rPr lang="en-US" sz="2000" dirty="0"/>
              <a:t>The way we respond to stress, makes a big difference to our overall well-being.</a:t>
            </a:r>
          </a:p>
          <a:p>
            <a:pPr marL="342900" indent="-342900" algn="just">
              <a:buFont typeface="Wingdings" panose="05000000000000000000" pitchFamily="2" charset="2"/>
              <a:buChar char="Ø"/>
            </a:pPr>
            <a:endParaRPr lang="en-US" sz="2000" dirty="0"/>
          </a:p>
        </p:txBody>
      </p:sp>
      <p:graphicFrame>
        <p:nvGraphicFramePr>
          <p:cNvPr id="32" name="Diagram 31">
            <a:extLst>
              <a:ext uri="{FF2B5EF4-FFF2-40B4-BE49-F238E27FC236}">
                <a16:creationId xmlns:a16="http://schemas.microsoft.com/office/drawing/2014/main" id="{25B18C8C-B292-7828-6733-005937DC28AC}"/>
              </a:ext>
            </a:extLst>
          </p:cNvPr>
          <p:cNvGraphicFramePr/>
          <p:nvPr>
            <p:extLst>
              <p:ext uri="{D42A27DB-BD31-4B8C-83A1-F6EECF244321}">
                <p14:modId xmlns:p14="http://schemas.microsoft.com/office/powerpoint/2010/main" val="1508977023"/>
              </p:ext>
            </p:extLst>
          </p:nvPr>
        </p:nvGraphicFramePr>
        <p:xfrm>
          <a:off x="5915884" y="2366301"/>
          <a:ext cx="4040951" cy="43087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3E045-3252-9FA1-7789-1A386B165A09}"/>
            </a:ext>
          </a:extLst>
        </p:cNvPr>
        <p:cNvGrpSpPr/>
        <p:nvPr/>
      </p:nvGrpSpPr>
      <p:grpSpPr>
        <a:xfrm>
          <a:off x="0" y="0"/>
          <a:ext cx="0" cy="0"/>
          <a:chOff x="0" y="0"/>
          <a:chExt cx="0" cy="0"/>
        </a:xfrm>
      </p:grpSpPr>
      <p:pic>
        <p:nvPicPr>
          <p:cNvPr id="7" name="Picture 6" descr="A group of people building a bar graph&#10;&#10;AI-generated content may be incorrect.">
            <a:extLst>
              <a:ext uri="{FF2B5EF4-FFF2-40B4-BE49-F238E27FC236}">
                <a16:creationId xmlns:a16="http://schemas.microsoft.com/office/drawing/2014/main" id="{A73D0B4B-DE7F-5384-DAF9-E9001660E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238" y="384430"/>
            <a:ext cx="6386482" cy="6473570"/>
          </a:xfrm>
          <a:prstGeom prst="rect">
            <a:avLst/>
          </a:prstGeom>
        </p:spPr>
      </p:pic>
      <p:sp>
        <p:nvSpPr>
          <p:cNvPr id="13" name="Freeform 6">
            <a:extLst>
              <a:ext uri="{FF2B5EF4-FFF2-40B4-BE49-F238E27FC236}">
                <a16:creationId xmlns:a16="http://schemas.microsoft.com/office/drawing/2014/main" id="{CE3FB930-D82F-809F-6D91-CD40F52C19A9}"/>
              </a:ext>
            </a:extLst>
          </p:cNvPr>
          <p:cNvSpPr/>
          <p:nvPr/>
        </p:nvSpPr>
        <p:spPr>
          <a:xfrm>
            <a:off x="2709120" y="-22935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DB9C8C43-54AF-C4F1-CD53-F442A7656EF1}"/>
              </a:ext>
            </a:extLst>
          </p:cNvPr>
          <p:cNvSpPr/>
          <p:nvPr/>
        </p:nvSpPr>
        <p:spPr>
          <a:xfrm>
            <a:off x="-838200" y="-873726"/>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C5DC4F-84FA-DE44-E3DB-64AD1163DB02}"/>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EB517-ED80-AA60-3B47-C23F77DFBF11}"/>
              </a:ext>
            </a:extLst>
          </p:cNvPr>
          <p:cNvSpPr>
            <a:spLocks noGrp="1"/>
          </p:cNvSpPr>
          <p:nvPr>
            <p:ph type="title"/>
          </p:nvPr>
        </p:nvSpPr>
        <p:spPr>
          <a:xfrm>
            <a:off x="158961" y="1440943"/>
            <a:ext cx="3886200" cy="1362075"/>
          </a:xfrm>
        </p:spPr>
        <p:txBody>
          <a:bodyPr/>
          <a:lstStyle/>
          <a:p>
            <a:pPr algn="ctr"/>
            <a:r>
              <a:rPr lang="en-US" dirty="0">
                <a:solidFill>
                  <a:schemeClr val="bg1"/>
                </a:solidFill>
              </a:rPr>
              <a:t>Progress in PP1</a:t>
            </a:r>
          </a:p>
        </p:txBody>
      </p:sp>
      <p:sp>
        <p:nvSpPr>
          <p:cNvPr id="14" name="Freeform 11">
            <a:extLst>
              <a:ext uri="{FF2B5EF4-FFF2-40B4-BE49-F238E27FC236}">
                <a16:creationId xmlns:a16="http://schemas.microsoft.com/office/drawing/2014/main" id="{1050F734-FD59-163A-7101-1C42C55D23D6}"/>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Tree>
    <p:extLst>
      <p:ext uri="{BB962C8B-B14F-4D97-AF65-F5344CB8AC3E}">
        <p14:creationId xmlns:p14="http://schemas.microsoft.com/office/powerpoint/2010/main" val="1369283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92393" y="-790581"/>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AA9E61C1-10CC-FEBF-9BEE-A8D16B012FF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3" name="Rectangle 2">
            <a:extLst>
              <a:ext uri="{FF2B5EF4-FFF2-40B4-BE49-F238E27FC236}">
                <a16:creationId xmlns:a16="http://schemas.microsoft.com/office/drawing/2014/main" id="{06E32AEA-AEE5-00E7-4B1D-09EB9CB076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5" name="TextBox 4">
            <a:extLst>
              <a:ext uri="{FF2B5EF4-FFF2-40B4-BE49-F238E27FC236}">
                <a16:creationId xmlns:a16="http://schemas.microsoft.com/office/drawing/2014/main" id="{848533FF-FBDE-54FB-F1FC-0CBFBA10B0E3}"/>
              </a:ext>
            </a:extLst>
          </p:cNvPr>
          <p:cNvSpPr txBox="1"/>
          <p:nvPr/>
        </p:nvSpPr>
        <p:spPr>
          <a:xfrm>
            <a:off x="457200" y="211591"/>
            <a:ext cx="3200400" cy="584775"/>
          </a:xfrm>
          <a:prstGeom prst="rect">
            <a:avLst/>
          </a:prstGeom>
          <a:noFill/>
        </p:spPr>
        <p:txBody>
          <a:bodyPr wrap="square" rtlCol="0">
            <a:spAutoFit/>
          </a:bodyPr>
          <a:lstStyle/>
          <a:p>
            <a:r>
              <a:rPr lang="en-US" sz="3200" dirty="0">
                <a:solidFill>
                  <a:schemeClr val="bg1"/>
                </a:solidFill>
              </a:rPr>
              <a:t>Current Progress</a:t>
            </a:r>
          </a:p>
        </p:txBody>
      </p:sp>
      <p:graphicFrame>
        <p:nvGraphicFramePr>
          <p:cNvPr id="4" name="Diagram 3">
            <a:extLst>
              <a:ext uri="{FF2B5EF4-FFF2-40B4-BE49-F238E27FC236}">
                <a16:creationId xmlns:a16="http://schemas.microsoft.com/office/drawing/2014/main" id="{EDD0C1A2-3528-B5EE-002A-E5BA305C2226}"/>
              </a:ext>
            </a:extLst>
          </p:cNvPr>
          <p:cNvGraphicFramePr/>
          <p:nvPr>
            <p:extLst>
              <p:ext uri="{D42A27DB-BD31-4B8C-83A1-F6EECF244321}">
                <p14:modId xmlns:p14="http://schemas.microsoft.com/office/powerpoint/2010/main" val="2891658800"/>
              </p:ext>
            </p:extLst>
          </p:nvPr>
        </p:nvGraphicFramePr>
        <p:xfrm>
          <a:off x="0" y="719666"/>
          <a:ext cx="11963400" cy="5452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3075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38D2-CB32-8882-54CE-FE6721C7F35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C86F1013-A317-96BF-3522-FBC8BD9D5F08}"/>
              </a:ext>
            </a:extLst>
          </p:cNvPr>
          <p:cNvSpPr/>
          <p:nvPr/>
        </p:nvSpPr>
        <p:spPr>
          <a:xfrm>
            <a:off x="-30480" y="-911884"/>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b="1" dirty="0"/>
          </a:p>
        </p:txBody>
      </p:sp>
      <p:sp>
        <p:nvSpPr>
          <p:cNvPr id="14" name="Freeform 6">
            <a:extLst>
              <a:ext uri="{FF2B5EF4-FFF2-40B4-BE49-F238E27FC236}">
                <a16:creationId xmlns:a16="http://schemas.microsoft.com/office/drawing/2014/main" id="{9B885E69-A200-E67A-ED37-761B183A43CD}"/>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9" name="TextBox 8">
            <a:extLst>
              <a:ext uri="{FF2B5EF4-FFF2-40B4-BE49-F238E27FC236}">
                <a16:creationId xmlns:a16="http://schemas.microsoft.com/office/drawing/2014/main" id="{13AC6446-0462-B434-8064-9BE4DB501FFE}"/>
              </a:ext>
            </a:extLst>
          </p:cNvPr>
          <p:cNvSpPr txBox="1"/>
          <p:nvPr/>
        </p:nvSpPr>
        <p:spPr>
          <a:xfrm>
            <a:off x="381000" y="30480"/>
            <a:ext cx="3200400" cy="584775"/>
          </a:xfrm>
          <a:prstGeom prst="rect">
            <a:avLst/>
          </a:prstGeom>
          <a:noFill/>
        </p:spPr>
        <p:txBody>
          <a:bodyPr wrap="square" rtlCol="0">
            <a:spAutoFit/>
          </a:bodyPr>
          <a:lstStyle/>
          <a:p>
            <a:r>
              <a:rPr lang="en-US" sz="3200" dirty="0">
                <a:solidFill>
                  <a:schemeClr val="bg1"/>
                </a:solidFill>
              </a:rPr>
              <a:t>Current Progress</a:t>
            </a:r>
          </a:p>
        </p:txBody>
      </p:sp>
      <p:pic>
        <p:nvPicPr>
          <p:cNvPr id="2" name="Picture 1">
            <a:extLst>
              <a:ext uri="{FF2B5EF4-FFF2-40B4-BE49-F238E27FC236}">
                <a16:creationId xmlns:a16="http://schemas.microsoft.com/office/drawing/2014/main" id="{FA959D5A-E781-50C4-E06D-D86F24A3F2CA}"/>
              </a:ext>
            </a:extLst>
          </p:cNvPr>
          <p:cNvPicPr>
            <a:picLocks noChangeAspect="1"/>
          </p:cNvPicPr>
          <p:nvPr/>
        </p:nvPicPr>
        <p:blipFill>
          <a:blip r:embed="rId4"/>
          <a:srcRect l="859" t="8254" r="10001" b="4417"/>
          <a:stretch/>
        </p:blipFill>
        <p:spPr>
          <a:xfrm>
            <a:off x="165049" y="936970"/>
            <a:ext cx="6092863" cy="4984059"/>
          </a:xfrm>
          <a:prstGeom prst="rect">
            <a:avLst/>
          </a:prstGeom>
        </p:spPr>
      </p:pic>
      <p:pic>
        <p:nvPicPr>
          <p:cNvPr id="3" name="Picture 2">
            <a:extLst>
              <a:ext uri="{FF2B5EF4-FFF2-40B4-BE49-F238E27FC236}">
                <a16:creationId xmlns:a16="http://schemas.microsoft.com/office/drawing/2014/main" id="{3B057DA4-6CDA-EF65-C6FF-3D29E496B2FD}"/>
              </a:ext>
            </a:extLst>
          </p:cNvPr>
          <p:cNvPicPr>
            <a:picLocks noChangeAspect="1"/>
          </p:cNvPicPr>
          <p:nvPr/>
        </p:nvPicPr>
        <p:blipFill>
          <a:blip r:embed="rId5"/>
          <a:srcRect l="6834" t="5152" r="8351" b="5442"/>
          <a:stretch/>
        </p:blipFill>
        <p:spPr>
          <a:xfrm>
            <a:off x="6257912" y="1773902"/>
            <a:ext cx="5850512" cy="4114800"/>
          </a:xfrm>
          <a:prstGeom prst="rect">
            <a:avLst/>
          </a:prstGeom>
        </p:spPr>
      </p:pic>
    </p:spTree>
    <p:extLst>
      <p:ext uri="{BB962C8B-B14F-4D97-AF65-F5344CB8AC3E}">
        <p14:creationId xmlns:p14="http://schemas.microsoft.com/office/powerpoint/2010/main" val="846845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395F-9C1F-3B40-1F66-9DC314C88C86}"/>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9AB84C0F-CCB9-646F-E368-30BAEC5E4061}"/>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EB715502-3C0D-0ABD-14EC-1D7D6F2EBA6D}"/>
              </a:ext>
            </a:extLst>
          </p:cNvPr>
          <p:cNvSpPr/>
          <p:nvPr/>
        </p:nvSpPr>
        <p:spPr>
          <a:xfrm>
            <a:off x="8824362" y="57912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13E551A7-0DBF-8984-8A56-78BD3F899970}"/>
              </a:ext>
            </a:extLst>
          </p:cNvPr>
          <p:cNvSpPr txBox="1"/>
          <p:nvPr/>
        </p:nvSpPr>
        <p:spPr>
          <a:xfrm>
            <a:off x="533400" y="323553"/>
            <a:ext cx="3200400" cy="584775"/>
          </a:xfrm>
          <a:prstGeom prst="rect">
            <a:avLst/>
          </a:prstGeom>
          <a:noFill/>
        </p:spPr>
        <p:txBody>
          <a:bodyPr wrap="square" rtlCol="0">
            <a:spAutoFit/>
          </a:bodyPr>
          <a:lstStyle/>
          <a:p>
            <a:r>
              <a:rPr lang="en-US" sz="3200" dirty="0">
                <a:solidFill>
                  <a:schemeClr val="bg1"/>
                </a:solidFill>
              </a:rPr>
              <a:t>Future work</a:t>
            </a:r>
          </a:p>
        </p:txBody>
      </p:sp>
      <p:sp>
        <p:nvSpPr>
          <p:cNvPr id="7" name="Rectangle 6">
            <a:extLst>
              <a:ext uri="{FF2B5EF4-FFF2-40B4-BE49-F238E27FC236}">
                <a16:creationId xmlns:a16="http://schemas.microsoft.com/office/drawing/2014/main" id="{43B3E28F-F288-5187-ECF1-C49544C5F3F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aphicFrame>
        <p:nvGraphicFramePr>
          <p:cNvPr id="8" name="Diagram 7">
            <a:extLst>
              <a:ext uri="{FF2B5EF4-FFF2-40B4-BE49-F238E27FC236}">
                <a16:creationId xmlns:a16="http://schemas.microsoft.com/office/drawing/2014/main" id="{9FD472BB-4783-73D6-91C3-26D88C345E3A}"/>
              </a:ext>
            </a:extLst>
          </p:cNvPr>
          <p:cNvGraphicFramePr/>
          <p:nvPr>
            <p:extLst>
              <p:ext uri="{D42A27DB-BD31-4B8C-83A1-F6EECF244321}">
                <p14:modId xmlns:p14="http://schemas.microsoft.com/office/powerpoint/2010/main" val="3586065338"/>
              </p:ext>
            </p:extLst>
          </p:nvPr>
        </p:nvGraphicFramePr>
        <p:xfrm>
          <a:off x="967338" y="262784"/>
          <a:ext cx="10146558" cy="739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1257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E9920-268C-6A80-8D86-9AF60C92802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CAE4FFE-8A19-54A6-8891-DE548A2C1420}"/>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11839-F672-E81F-19C4-AE965CC38760}"/>
              </a:ext>
            </a:extLst>
          </p:cNvPr>
          <p:cNvSpPr>
            <a:spLocks noGrp="1"/>
          </p:cNvSpPr>
          <p:nvPr>
            <p:ph type="title"/>
          </p:nvPr>
        </p:nvSpPr>
        <p:spPr>
          <a:xfrm>
            <a:off x="3810000" y="29985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1F2C4945-FEA3-3C31-3868-815200AC3478}"/>
              </a:ext>
            </a:extLst>
          </p:cNvPr>
          <p:cNvGrpSpPr/>
          <p:nvPr/>
        </p:nvGrpSpPr>
        <p:grpSpPr>
          <a:xfrm>
            <a:off x="-4200870" y="-2570452"/>
            <a:ext cx="7395190" cy="7366605"/>
            <a:chOff x="76200" y="-773870"/>
            <a:chExt cx="1516331" cy="1510470"/>
          </a:xfrm>
        </p:grpSpPr>
        <p:sp>
          <p:nvSpPr>
            <p:cNvPr id="5" name="Freeform 38">
              <a:extLst>
                <a:ext uri="{FF2B5EF4-FFF2-40B4-BE49-F238E27FC236}">
                  <a16:creationId xmlns:a16="http://schemas.microsoft.com/office/drawing/2014/main" id="{D2545261-AB22-FF6E-466A-34378910A0AF}"/>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A9A960A9-E800-9FD3-3987-B1BFE9BAEC1A}"/>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40">
            <a:extLst>
              <a:ext uri="{FF2B5EF4-FFF2-40B4-BE49-F238E27FC236}">
                <a16:creationId xmlns:a16="http://schemas.microsoft.com/office/drawing/2014/main" id="{634E0904-3969-F12D-CABE-15FF3FE99566}"/>
              </a:ext>
            </a:extLst>
          </p:cNvPr>
          <p:cNvSpPr/>
          <p:nvPr/>
        </p:nvSpPr>
        <p:spPr>
          <a:xfrm>
            <a:off x="-7214762" y="-41801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1" name="Picture 20" descr="A logo with a picture of a flask&#10;&#10;Description automatically generated">
            <a:extLst>
              <a:ext uri="{FF2B5EF4-FFF2-40B4-BE49-F238E27FC236}">
                <a16:creationId xmlns:a16="http://schemas.microsoft.com/office/drawing/2014/main" id="{DD429877-CE64-2228-AAE4-1C6ED71D6E4A}"/>
              </a:ext>
            </a:extLst>
          </p:cNvPr>
          <p:cNvPicPr>
            <a:picLocks noChangeAspect="1"/>
          </p:cNvPicPr>
          <p:nvPr/>
        </p:nvPicPr>
        <p:blipFill rotWithShape="1">
          <a:blip r:embed="rId4">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30" name="Picture 29" descr="A brain with colorful lines and dots&#10;&#10;Description automatically generated">
            <a:extLst>
              <a:ext uri="{FF2B5EF4-FFF2-40B4-BE49-F238E27FC236}">
                <a16:creationId xmlns:a16="http://schemas.microsoft.com/office/drawing/2014/main" id="{C52FB496-8BE0-9DB1-BF31-B3B59A5A3D57}"/>
              </a:ext>
            </a:extLst>
          </p:cNvPr>
          <p:cNvPicPr>
            <a:picLocks noChangeAspect="1"/>
          </p:cNvPicPr>
          <p:nvPr/>
        </p:nvPicPr>
        <p:blipFill rotWithShape="1">
          <a:blip r:embed="rId5">
            <a:extLst>
              <a:ext uri="{28A0092B-C50C-407E-A947-70E740481C1C}">
                <a14:useLocalDpi xmlns:a14="http://schemas.microsoft.com/office/drawing/2010/main" val="0"/>
              </a:ext>
            </a:extLst>
          </a:blip>
          <a:srcRect t="6502" b="16850"/>
          <a:stretch/>
        </p:blipFill>
        <p:spPr>
          <a:xfrm>
            <a:off x="6337755" y="1775221"/>
            <a:ext cx="5296946" cy="3518060"/>
          </a:xfrm>
          <a:prstGeom prst="rect">
            <a:avLst/>
          </a:prstGeom>
        </p:spPr>
      </p:pic>
      <p:cxnSp>
        <p:nvCxnSpPr>
          <p:cNvPr id="38" name="Straight Connector 37">
            <a:extLst>
              <a:ext uri="{FF2B5EF4-FFF2-40B4-BE49-F238E27FC236}">
                <a16:creationId xmlns:a16="http://schemas.microsoft.com/office/drawing/2014/main" id="{65453598-DB5A-8CF6-C90B-FA1883950087}"/>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6209EE6-84F4-F851-71F9-6C50D31BA755}"/>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2" name="Picture 11">
            <a:extLst>
              <a:ext uri="{FF2B5EF4-FFF2-40B4-BE49-F238E27FC236}">
                <a16:creationId xmlns:a16="http://schemas.microsoft.com/office/drawing/2014/main" id="{1223C360-4470-6D10-5E6F-44EC298F2811}"/>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4" name="Picture 13">
            <a:extLst>
              <a:ext uri="{FF2B5EF4-FFF2-40B4-BE49-F238E27FC236}">
                <a16:creationId xmlns:a16="http://schemas.microsoft.com/office/drawing/2014/main" id="{42C726C0-89D6-4208-BE1D-9B964A914A12}"/>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5" name="Picture 14" descr="A logo with a red and yellow drop of fire&#10;&#10;Description automatically generated">
            <a:extLst>
              <a:ext uri="{FF2B5EF4-FFF2-40B4-BE49-F238E27FC236}">
                <a16:creationId xmlns:a16="http://schemas.microsoft.com/office/drawing/2014/main" id="{4CC7ACC5-E533-6E77-D1C5-F7440E9EECD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16" name="Picture 15" descr="A logo with a blue arrow&#10;&#10;Description automatically generated">
            <a:extLst>
              <a:ext uri="{FF2B5EF4-FFF2-40B4-BE49-F238E27FC236}">
                <a16:creationId xmlns:a16="http://schemas.microsoft.com/office/drawing/2014/main" id="{CA10A141-55BA-37A5-08F2-16C1545DD625}"/>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1904667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pic>
        <p:nvPicPr>
          <p:cNvPr id="11" name="Picture 10" descr="A person sitting at a table with laptops&#10;&#10;Description automatically generated">
            <a:extLst>
              <a:ext uri="{FF2B5EF4-FFF2-40B4-BE49-F238E27FC236}">
                <a16:creationId xmlns:a16="http://schemas.microsoft.com/office/drawing/2014/main" id="{5729A329-C2C4-726F-1A08-17071297C718}"/>
              </a:ext>
            </a:extLst>
          </p:cNvPr>
          <p:cNvPicPr>
            <a:picLocks noChangeAspect="1"/>
          </p:cNvPicPr>
          <p:nvPr/>
        </p:nvPicPr>
        <p:blipFill rotWithShape="1">
          <a:blip r:embed="rId2">
            <a:extLst>
              <a:ext uri="{28A0092B-C50C-407E-A947-70E740481C1C}">
                <a14:useLocalDpi xmlns:a14="http://schemas.microsoft.com/office/drawing/2010/main" val="0"/>
              </a:ext>
            </a:extLst>
          </a:blip>
          <a:srcRect l="7232" t="7371" r="5513" b="9205"/>
          <a:stretch/>
        </p:blipFill>
        <p:spPr>
          <a:xfrm>
            <a:off x="3550814" y="4429518"/>
            <a:ext cx="3615110" cy="2477060"/>
          </a:xfrm>
          <a:prstGeom prst="rect">
            <a:avLst/>
          </a:prstGeom>
        </p:spPr>
      </p:pic>
      <p:sp>
        <p:nvSpPr>
          <p:cNvPr id="7" name="Title 4">
            <a:extLst>
              <a:ext uri="{FF2B5EF4-FFF2-40B4-BE49-F238E27FC236}">
                <a16:creationId xmlns:a16="http://schemas.microsoft.com/office/drawing/2014/main" id="{3642177F-E9E3-2F05-395D-4367E3A7832D}"/>
              </a:ext>
            </a:extLst>
          </p:cNvPr>
          <p:cNvSpPr>
            <a:spLocks noGrp="1"/>
          </p:cNvSpPr>
          <p:nvPr>
            <p:ph type="title"/>
          </p:nvPr>
        </p:nvSpPr>
        <p:spPr>
          <a:xfrm>
            <a:off x="44854" y="439034"/>
            <a:ext cx="5314950" cy="792162"/>
          </a:xfrm>
        </p:spPr>
        <p:txBody>
          <a:bodyPr>
            <a:normAutofit fontScale="90000"/>
          </a:bodyPr>
          <a:lstStyle/>
          <a:p>
            <a:r>
              <a:rPr lang="en-US" dirty="0">
                <a:solidFill>
                  <a:schemeClr val="bg1"/>
                </a:solidFill>
              </a:rPr>
              <a:t>Functional</a:t>
            </a:r>
            <a:r>
              <a:rPr lang="en-US" dirty="0"/>
              <a:t> </a:t>
            </a:r>
            <a:r>
              <a:rPr lang="en-US" dirty="0">
                <a:solidFill>
                  <a:schemeClr val="bg1"/>
                </a:solidFill>
              </a:rPr>
              <a:t>Requirements</a:t>
            </a:r>
          </a:p>
        </p:txBody>
      </p:sp>
      <p:sp>
        <p:nvSpPr>
          <p:cNvPr id="8" name="Title 4">
            <a:extLst>
              <a:ext uri="{FF2B5EF4-FFF2-40B4-BE49-F238E27FC236}">
                <a16:creationId xmlns:a16="http://schemas.microsoft.com/office/drawing/2014/main" id="{03FEC510-5BCA-8629-2C87-C93FBCDA77C7}"/>
              </a:ext>
            </a:extLst>
          </p:cNvPr>
          <p:cNvSpPr txBox="1">
            <a:spLocks/>
          </p:cNvSpPr>
          <p:nvPr/>
        </p:nvSpPr>
        <p:spPr>
          <a:xfrm>
            <a:off x="6242672" y="436108"/>
            <a:ext cx="531495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dirty="0">
                <a:solidFill>
                  <a:schemeClr val="bg1"/>
                </a:solidFill>
              </a:rPr>
              <a:t>Non-Functional Requirements</a:t>
            </a:r>
          </a:p>
        </p:txBody>
      </p:sp>
      <p:sp>
        <p:nvSpPr>
          <p:cNvPr id="9" name="Rectangle 1">
            <a:extLst>
              <a:ext uri="{FF2B5EF4-FFF2-40B4-BE49-F238E27FC236}">
                <a16:creationId xmlns:a16="http://schemas.microsoft.com/office/drawing/2014/main" id="{101062AF-CA51-55AE-FD08-500C2F197082}"/>
              </a:ext>
            </a:extLst>
          </p:cNvPr>
          <p:cNvSpPr>
            <a:spLocks noChangeArrowheads="1"/>
          </p:cNvSpPr>
          <p:nvPr/>
        </p:nvSpPr>
        <p:spPr bwMode="auto">
          <a:xfrm>
            <a:off x="492843" y="2013699"/>
            <a:ext cx="464749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 Input behavioral data.</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 Predict future stress.</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 Recommend behavioral changes.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 Include a motivational chatbot.</a:t>
            </a:r>
          </a:p>
        </p:txBody>
      </p:sp>
      <p:sp>
        <p:nvSpPr>
          <p:cNvPr id="12" name="Rectangle 2">
            <a:extLst>
              <a:ext uri="{FF2B5EF4-FFF2-40B4-BE49-F238E27FC236}">
                <a16:creationId xmlns:a16="http://schemas.microsoft.com/office/drawing/2014/main" id="{1F544489-0B9D-119D-2A9E-185158D56A42}"/>
              </a:ext>
            </a:extLst>
          </p:cNvPr>
          <p:cNvSpPr>
            <a:spLocks noChangeArrowheads="1"/>
          </p:cNvSpPr>
          <p:nvPr/>
        </p:nvSpPr>
        <p:spPr bwMode="auto">
          <a:xfrm>
            <a:off x="7467600" y="2288976"/>
            <a:ext cx="361511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endParaRPr lang="en-US" altLang="en-US" sz="2000" dirty="0">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Chatbot available 24/7 with supportive responses.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Process data securely.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Process data quickly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Design an engaging, easy-to-navigate interface.</a:t>
            </a:r>
          </a:p>
        </p:txBody>
      </p:sp>
      <p:sp>
        <p:nvSpPr>
          <p:cNvPr id="14" name="Freeform 6">
            <a:extLst>
              <a:ext uri="{FF2B5EF4-FFF2-40B4-BE49-F238E27FC236}">
                <a16:creationId xmlns:a16="http://schemas.microsoft.com/office/drawing/2014/main" id="{AA9E61C1-10CC-FEBF-9BEE-A8D16B012FF2}"/>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3" name="Rectangle 2">
            <a:extLst>
              <a:ext uri="{FF2B5EF4-FFF2-40B4-BE49-F238E27FC236}">
                <a16:creationId xmlns:a16="http://schemas.microsoft.com/office/drawing/2014/main" id="{06E32AEA-AEE5-00E7-4B1D-09EB9CB0767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309259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78FACA0F-4F22-9199-E2B6-C460278D725B}"/>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D23A63-4AED-A19C-3CCF-2F788A4F4ED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aphicFrame>
        <p:nvGraphicFramePr>
          <p:cNvPr id="8" name="Table 7">
            <a:extLst>
              <a:ext uri="{FF2B5EF4-FFF2-40B4-BE49-F238E27FC236}">
                <a16:creationId xmlns:a16="http://schemas.microsoft.com/office/drawing/2014/main" id="{1A050765-B8B1-62E9-A70E-E48364BF4590}"/>
              </a:ext>
            </a:extLst>
          </p:cNvPr>
          <p:cNvGraphicFramePr>
            <a:graphicFrameLocks noGrp="1"/>
          </p:cNvGraphicFramePr>
          <p:nvPr>
            <p:extLst>
              <p:ext uri="{D42A27DB-BD31-4B8C-83A1-F6EECF244321}">
                <p14:modId xmlns:p14="http://schemas.microsoft.com/office/powerpoint/2010/main" val="3575911535"/>
              </p:ext>
            </p:extLst>
          </p:nvPr>
        </p:nvGraphicFramePr>
        <p:xfrm>
          <a:off x="439917" y="1250315"/>
          <a:ext cx="10075683" cy="4693284"/>
        </p:xfrm>
        <a:graphic>
          <a:graphicData uri="http://schemas.openxmlformats.org/drawingml/2006/table">
            <a:tbl>
              <a:tblPr firstRow="1" firstCol="1" bandRow="1">
                <a:tableStyleId>{5C22544A-7EE6-4342-B048-85BDC9FD1C3A}</a:tableStyleId>
              </a:tblPr>
              <a:tblGrid>
                <a:gridCol w="411252">
                  <a:extLst>
                    <a:ext uri="{9D8B030D-6E8A-4147-A177-3AD203B41FA5}">
                      <a16:colId xmlns:a16="http://schemas.microsoft.com/office/drawing/2014/main" val="3618213157"/>
                    </a:ext>
                  </a:extLst>
                </a:gridCol>
                <a:gridCol w="9664431">
                  <a:extLst>
                    <a:ext uri="{9D8B030D-6E8A-4147-A177-3AD203B41FA5}">
                      <a16:colId xmlns:a16="http://schemas.microsoft.com/office/drawing/2014/main" val="1215403649"/>
                    </a:ext>
                  </a:extLst>
                </a:gridCol>
              </a:tblGrid>
              <a:tr h="1266693">
                <a:tc>
                  <a:txBody>
                    <a:bodyPr/>
                    <a:lstStyle/>
                    <a:p>
                      <a:pPr marL="0" marR="0" algn="just">
                        <a:lnSpc>
                          <a:spcPct val="107000"/>
                        </a:lnSpc>
                        <a:spcBef>
                          <a:spcPts val="0"/>
                        </a:spcBef>
                        <a:spcAft>
                          <a:spcPts val="800"/>
                        </a:spcAft>
                      </a:pPr>
                      <a:r>
                        <a:rPr lang="en-US" sz="1600" b="0" kern="100">
                          <a:solidFill>
                            <a:schemeClr val="tx1"/>
                          </a:solidFill>
                          <a:effectLst/>
                        </a:rPr>
                        <a:t>[1]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Laura S. P. Bloomfield, Mikaela I. Fudolig, Julia Kim, Juniper L. Lovato, Ellen W. McGinnis, Ryan S. McGinnis, Matt Price,Taylor H. Ricketts, Peter Sheridan Dodds, Kathryn Stanton and Christopher M. Danforth, "Predicting stress in first-year college students using sleep data from wearable devices," PubMed Central, 2024 Apr; 3(4): e0000473..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398736284"/>
                  </a:ext>
                </a:extLst>
              </a:tr>
              <a:tr h="1509009">
                <a:tc>
                  <a:txBody>
                    <a:bodyPr/>
                    <a:lstStyle/>
                    <a:p>
                      <a:pPr marL="0" marR="0" algn="just">
                        <a:lnSpc>
                          <a:spcPct val="107000"/>
                        </a:lnSpc>
                        <a:spcBef>
                          <a:spcPts val="0"/>
                        </a:spcBef>
                        <a:spcAft>
                          <a:spcPts val="800"/>
                        </a:spcAft>
                      </a:pPr>
                      <a:r>
                        <a:rPr lang="en-US" sz="1600" b="0" kern="100">
                          <a:solidFill>
                            <a:schemeClr val="tx1"/>
                          </a:solidFill>
                          <a:effectLst/>
                        </a:rPr>
                        <a:t>[2]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Ada ng, Boyang Wei , Jayalakshmi Jain , Erin A Ward , S Darius Tandon , Judith T Moskowitz , Sheila Krogh-Jespersen , Lauren S Wakschlag , Nabil Alshurafa , "Predicting the Next-Day Perceived and Physiological Stress of Pregnant Women by Using Machine Learning and Explainability: Algorithm Development and Validation," PubMed, p. 10(8):e33850. doi: 10.2196/33850, 2022 Aug 2;.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859034422"/>
                  </a:ext>
                </a:extLst>
              </a:tr>
              <a:tr h="760200">
                <a:tc>
                  <a:txBody>
                    <a:bodyPr/>
                    <a:lstStyle/>
                    <a:p>
                      <a:pPr marL="0" marR="0" algn="just">
                        <a:lnSpc>
                          <a:spcPct val="107000"/>
                        </a:lnSpc>
                        <a:spcBef>
                          <a:spcPts val="0"/>
                        </a:spcBef>
                        <a:spcAft>
                          <a:spcPts val="800"/>
                        </a:spcAft>
                      </a:pPr>
                      <a:r>
                        <a:rPr lang="en-US" sz="1600" b="0" kern="100">
                          <a:solidFill>
                            <a:schemeClr val="tx1"/>
                          </a:solidFill>
                          <a:effectLst/>
                        </a:rPr>
                        <a:t>[3]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Luis G. Jaimes; Kanwalinderjit Gagneja; Mustafa İlhan Akbaş; Idalides J. Vergara-Laurens, "Future stress, forecasting physiological signals," IEEE, 2017.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83332071"/>
                  </a:ext>
                </a:extLst>
              </a:tr>
              <a:tr h="385794">
                <a:tc>
                  <a:txBody>
                    <a:bodyPr/>
                    <a:lstStyle/>
                    <a:p>
                      <a:pPr marL="0" marR="0" algn="just">
                        <a:lnSpc>
                          <a:spcPct val="107000"/>
                        </a:lnSpc>
                        <a:spcBef>
                          <a:spcPts val="0"/>
                        </a:spcBef>
                        <a:spcAft>
                          <a:spcPts val="800"/>
                        </a:spcAft>
                      </a:pPr>
                      <a:r>
                        <a:rPr lang="en-US" sz="1600" b="0" kern="100">
                          <a:solidFill>
                            <a:schemeClr val="tx1"/>
                          </a:solidFill>
                          <a:effectLst/>
                        </a:rPr>
                        <a:t>[4]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"Headspace," [Online]. Available: https://www.headspace.com/.</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480562924"/>
                  </a:ext>
                </a:extLst>
              </a:tr>
              <a:tr h="385794">
                <a:tc>
                  <a:txBody>
                    <a:bodyPr/>
                    <a:lstStyle/>
                    <a:p>
                      <a:pPr marL="0" marR="0" algn="just">
                        <a:lnSpc>
                          <a:spcPct val="107000"/>
                        </a:lnSpc>
                        <a:spcBef>
                          <a:spcPts val="0"/>
                        </a:spcBef>
                        <a:spcAft>
                          <a:spcPts val="800"/>
                        </a:spcAft>
                      </a:pPr>
                      <a:r>
                        <a:rPr lang="en-US" sz="1600" b="0" kern="100">
                          <a:solidFill>
                            <a:schemeClr val="tx1"/>
                          </a:solidFill>
                          <a:effectLst/>
                        </a:rPr>
                        <a:t>[5]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a:solidFill>
                            <a:schemeClr val="tx1"/>
                          </a:solidFill>
                          <a:effectLst/>
                        </a:rPr>
                        <a:t>"Calm," [Online]. Available: https://www.calm.com/.</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1181499572"/>
                  </a:ext>
                </a:extLst>
              </a:tr>
              <a:tr h="385794">
                <a:tc>
                  <a:txBody>
                    <a:bodyPr/>
                    <a:lstStyle/>
                    <a:p>
                      <a:pPr marL="0" marR="0" algn="just">
                        <a:lnSpc>
                          <a:spcPct val="107000"/>
                        </a:lnSpc>
                        <a:spcBef>
                          <a:spcPts val="0"/>
                        </a:spcBef>
                        <a:spcAft>
                          <a:spcPts val="800"/>
                        </a:spcAft>
                      </a:pPr>
                      <a:r>
                        <a:rPr lang="en-US" sz="1600" b="0" kern="100">
                          <a:solidFill>
                            <a:schemeClr val="tx1"/>
                          </a:solidFill>
                          <a:effectLst/>
                        </a:rPr>
                        <a:t>[6] </a:t>
                      </a:r>
                      <a:endParaRPr lang="en-US" sz="1600" b="0" kern="10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tc>
                  <a:txBody>
                    <a:bodyPr/>
                    <a:lstStyle/>
                    <a:p>
                      <a:pPr marL="0" marR="0" algn="just">
                        <a:lnSpc>
                          <a:spcPct val="107000"/>
                        </a:lnSpc>
                        <a:spcBef>
                          <a:spcPts val="0"/>
                        </a:spcBef>
                        <a:spcAft>
                          <a:spcPts val="800"/>
                        </a:spcAft>
                      </a:pPr>
                      <a:r>
                        <a:rPr lang="en-US" sz="1600" b="0" kern="100" dirty="0">
                          <a:solidFill>
                            <a:schemeClr val="tx1"/>
                          </a:solidFill>
                          <a:effectLst/>
                        </a:rPr>
                        <a:t>"MyFitnessPal," [Online]. Available: https://myfitnesspal.com/.</a:t>
                      </a:r>
                      <a:endParaRPr lang="en-US" sz="1600" b="0" kern="100" dirty="0">
                        <a:solidFill>
                          <a:schemeClr val="tx1"/>
                        </a:solidFill>
                        <a:effectLst/>
                        <a:latin typeface="Aptos" panose="020B0004020202020204" pitchFamily="34" charset="0"/>
                        <a:ea typeface="Aptos" panose="020B0004020202020204" pitchFamily="34" charset="0"/>
                        <a:cs typeface="Iskoola Pota" panose="020B0502040204020203" pitchFamily="34" charset="0"/>
                      </a:endParaRPr>
                    </a:p>
                  </a:txBody>
                  <a:tcPr marL="9525" marR="9525" marT="9525" marB="9525">
                    <a:noFill/>
                  </a:tcPr>
                </a:tc>
                <a:extLst>
                  <a:ext uri="{0D108BD9-81ED-4DB2-BD59-A6C34878D82A}">
                    <a16:rowId xmlns:a16="http://schemas.microsoft.com/office/drawing/2014/main" val="3901736194"/>
                  </a:ext>
                </a:extLst>
              </a:tr>
            </a:tbl>
          </a:graphicData>
        </a:graphic>
      </p:graphicFrame>
      <p:sp>
        <p:nvSpPr>
          <p:cNvPr id="9" name="Freeform 52">
            <a:extLst>
              <a:ext uri="{FF2B5EF4-FFF2-40B4-BE49-F238E27FC236}">
                <a16:creationId xmlns:a16="http://schemas.microsoft.com/office/drawing/2014/main" id="{01106C0A-BADE-9941-1F17-AC00D78C7571}"/>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505973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78352710"/>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5" name="Rectangle 4">
            <a:extLst>
              <a:ext uri="{FF2B5EF4-FFF2-40B4-BE49-F238E27FC236}">
                <a16:creationId xmlns:a16="http://schemas.microsoft.com/office/drawing/2014/main" id="{8B42086C-F743-651E-7195-2F009F8D20A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IT21161674</a:t>
            </a:r>
            <a:r>
              <a:rPr lang="en-US" sz="1800" dirty="0">
                <a:solidFill>
                  <a:schemeClr val="tx1"/>
                </a:solidFill>
              </a:rPr>
              <a:t>   |   </a:t>
            </a:r>
            <a:r>
              <a:rPr lang="en-US" dirty="0" err="1">
                <a:solidFill>
                  <a:schemeClr val="tx1"/>
                </a:solidFill>
              </a:rPr>
              <a:t>Gunasekera</a:t>
            </a:r>
            <a:r>
              <a:rPr lang="en-US" dirty="0">
                <a:solidFill>
                  <a:schemeClr val="tx1"/>
                </a:solidFill>
              </a:rPr>
              <a:t> H.D.P.M.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757313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err="1"/>
              <a:t>weerasinghe</a:t>
            </a:r>
            <a:r>
              <a:rPr lang="en-US" dirty="0"/>
              <a:t> </a:t>
            </a:r>
            <a:r>
              <a:rPr lang="en-US" dirty="0" err="1"/>
              <a:t>w.p.d.j.n</a:t>
            </a:r>
            <a:r>
              <a:rPr lang="en-US" dirty="0"/>
              <a:t>.| it21162664</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Information Technology</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Freeform 6">
            <a:extLst>
              <a:ext uri="{FF2B5EF4-FFF2-40B4-BE49-F238E27FC236}">
                <a16:creationId xmlns:a16="http://schemas.microsoft.com/office/drawing/2014/main" id="{C304CFE2-933C-E479-099A-97239551DAB7}"/>
              </a:ext>
            </a:extLst>
          </p:cNvPr>
          <p:cNvSpPr/>
          <p:nvPr/>
        </p:nvSpPr>
        <p:spPr>
          <a:xfrm>
            <a:off x="-609600" y="-2271899"/>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3" name="Group 3">
            <a:extLst>
              <a:ext uri="{FF2B5EF4-FFF2-40B4-BE49-F238E27FC236}">
                <a16:creationId xmlns:a16="http://schemas.microsoft.com/office/drawing/2014/main" id="{42EA5842-4EF7-B867-7284-C0FF136404FC}"/>
              </a:ext>
            </a:extLst>
          </p:cNvPr>
          <p:cNvGrpSpPr/>
          <p:nvPr/>
        </p:nvGrpSpPr>
        <p:grpSpPr>
          <a:xfrm>
            <a:off x="-704273" y="462064"/>
            <a:ext cx="1390073" cy="1390073"/>
            <a:chOff x="0" y="0"/>
            <a:chExt cx="812800" cy="812800"/>
          </a:xfrm>
        </p:grpSpPr>
        <p:sp>
          <p:nvSpPr>
            <p:cNvPr id="7" name="Freeform 4">
              <a:extLst>
                <a:ext uri="{FF2B5EF4-FFF2-40B4-BE49-F238E27FC236}">
                  <a16:creationId xmlns:a16="http://schemas.microsoft.com/office/drawing/2014/main" id="{A1CE3370-7C14-EE27-F819-D554F0AEE7F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8" name="TextBox 5">
              <a:extLst>
                <a:ext uri="{FF2B5EF4-FFF2-40B4-BE49-F238E27FC236}">
                  <a16:creationId xmlns:a16="http://schemas.microsoft.com/office/drawing/2014/main" id="{E5304525-5846-F984-11BF-9973FFF22580}"/>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pic>
        <p:nvPicPr>
          <p:cNvPr id="9" name="Picture 8">
            <a:extLst>
              <a:ext uri="{FF2B5EF4-FFF2-40B4-BE49-F238E27FC236}">
                <a16:creationId xmlns:a16="http://schemas.microsoft.com/office/drawing/2014/main" id="{19C6D49B-7164-5EE4-009A-40E4FF1633D9}"/>
              </a:ext>
            </a:extLst>
          </p:cNvPr>
          <p:cNvPicPr>
            <a:picLocks noChangeAspect="1"/>
          </p:cNvPicPr>
          <p:nvPr/>
        </p:nvPicPr>
        <p:blipFill rotWithShape="1">
          <a:blip r:embed="rId4">
            <a:extLst>
              <a:ext uri="{28A0092B-C50C-407E-A947-70E740481C1C}">
                <a14:useLocalDpi xmlns:a14="http://schemas.microsoft.com/office/drawing/2010/main" val="0"/>
              </a:ext>
            </a:extLst>
          </a:blip>
          <a:srcRect l="30586" t="-511" r="33266" b="66666"/>
          <a:stretch/>
        </p:blipFill>
        <p:spPr>
          <a:xfrm>
            <a:off x="10134600" y="117383"/>
            <a:ext cx="1981200" cy="2321017"/>
          </a:xfrm>
          <a:prstGeom prst="rect">
            <a:avLst/>
          </a:prstGeom>
        </p:spPr>
      </p:pic>
    </p:spTree>
    <p:extLst>
      <p:ext uri="{BB962C8B-B14F-4D97-AF65-F5344CB8AC3E}">
        <p14:creationId xmlns:p14="http://schemas.microsoft.com/office/powerpoint/2010/main" val="295969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4400" y="3412603"/>
            <a:ext cx="10363200" cy="1362075"/>
          </a:xfrm>
        </p:spPr>
        <p:txBody>
          <a:bodyPr>
            <a:normAutofit/>
          </a:bodyPr>
          <a:lstStyle/>
          <a:p>
            <a:r>
              <a:rPr lang="en-US" dirty="0"/>
              <a:t>After prediction: Predictive Analytics for Achieving a Stress-Free State.</a:t>
            </a:r>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2" name="TextBox 1">
            <a:extLst>
              <a:ext uri="{FF2B5EF4-FFF2-40B4-BE49-F238E27FC236}">
                <a16:creationId xmlns:a16="http://schemas.microsoft.com/office/drawing/2014/main" id="{5CD40232-11D7-D26D-D944-56116A170769}"/>
              </a:ext>
            </a:extLst>
          </p:cNvPr>
          <p:cNvSpPr txBox="1"/>
          <p:nvPr/>
        </p:nvSpPr>
        <p:spPr>
          <a:xfrm>
            <a:off x="4478517" y="1907174"/>
            <a:ext cx="3124200" cy="646331"/>
          </a:xfrm>
          <a:prstGeom prst="rect">
            <a:avLst/>
          </a:prstGeom>
          <a:noFill/>
        </p:spPr>
        <p:txBody>
          <a:bodyPr wrap="square">
            <a:spAutoFit/>
          </a:bodyPr>
          <a:lstStyle/>
          <a:p>
            <a:r>
              <a:rPr lang="en-US" sz="3600" dirty="0">
                <a:solidFill>
                  <a:schemeClr val="accent5">
                    <a:lumMod val="50000"/>
                  </a:schemeClr>
                </a:solidFill>
              </a:rPr>
              <a:t>Component 04</a:t>
            </a:r>
          </a:p>
        </p:txBody>
      </p:sp>
      <p:sp>
        <p:nvSpPr>
          <p:cNvPr id="14" name="Freeform 51">
            <a:extLst>
              <a:ext uri="{FF2B5EF4-FFF2-40B4-BE49-F238E27FC236}">
                <a16:creationId xmlns:a16="http://schemas.microsoft.com/office/drawing/2014/main" id="{EC33D603-9735-E875-FF15-6900D2B9B74D}"/>
              </a:ext>
            </a:extLst>
          </p:cNvPr>
          <p:cNvSpPr/>
          <p:nvPr/>
        </p:nvSpPr>
        <p:spPr>
          <a:xfrm rot="10800000">
            <a:off x="-1374030" y="-7392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pic>
        <p:nvPicPr>
          <p:cNvPr id="6" name="Picture 5">
            <a:extLst>
              <a:ext uri="{FF2B5EF4-FFF2-40B4-BE49-F238E27FC236}">
                <a16:creationId xmlns:a16="http://schemas.microsoft.com/office/drawing/2014/main" id="{1C526FF6-D90F-FBE8-4911-44CD7953A71C}"/>
              </a:ext>
            </a:extLst>
          </p:cNvPr>
          <p:cNvPicPr>
            <a:picLocks noChangeAspect="1"/>
          </p:cNvPicPr>
          <p:nvPr/>
        </p:nvPicPr>
        <p:blipFill rotWithShape="1">
          <a:blip r:embed="rId4">
            <a:extLst>
              <a:ext uri="{28A0092B-C50C-407E-A947-70E740481C1C}">
                <a14:useLocalDpi xmlns:a14="http://schemas.microsoft.com/office/drawing/2010/main" val="0"/>
              </a:ext>
            </a:extLst>
          </a:blip>
          <a:srcRect l="30586" t="-511" r="33266" b="66666"/>
          <a:stretch/>
        </p:blipFill>
        <p:spPr>
          <a:xfrm>
            <a:off x="10134600" y="117383"/>
            <a:ext cx="1981200" cy="2321017"/>
          </a:xfrm>
          <a:prstGeom prst="rect">
            <a:avLst/>
          </a:prstGeom>
        </p:spPr>
      </p:pic>
    </p:spTree>
    <p:extLst>
      <p:ext uri="{BB962C8B-B14F-4D97-AF65-F5344CB8AC3E}">
        <p14:creationId xmlns:p14="http://schemas.microsoft.com/office/powerpoint/2010/main" val="68270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7BFC30A5-DF40-6C36-EC87-E36F47CBE035}"/>
              </a:ext>
            </a:extLst>
          </p:cNvPr>
          <p:cNvSpPr/>
          <p:nvPr/>
        </p:nvSpPr>
        <p:spPr>
          <a:xfrm>
            <a:off x="-1828800" y="-227438"/>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grpSp>
        <p:nvGrpSpPr>
          <p:cNvPr id="2" name="Group 7">
            <a:extLst>
              <a:ext uri="{FF2B5EF4-FFF2-40B4-BE49-F238E27FC236}">
                <a16:creationId xmlns:a16="http://schemas.microsoft.com/office/drawing/2014/main" id="{71548E15-F3E7-AB74-962A-BEED54EE9079}"/>
              </a:ext>
            </a:extLst>
          </p:cNvPr>
          <p:cNvGrpSpPr/>
          <p:nvPr/>
        </p:nvGrpSpPr>
        <p:grpSpPr>
          <a:xfrm>
            <a:off x="-1143000" y="-2819400"/>
            <a:ext cx="6329413" cy="5077013"/>
            <a:chOff x="0" y="0"/>
            <a:chExt cx="812800" cy="812800"/>
          </a:xfrm>
        </p:grpSpPr>
        <p:sp>
          <p:nvSpPr>
            <p:cNvPr id="3" name="Freeform 8">
              <a:extLst>
                <a:ext uri="{FF2B5EF4-FFF2-40B4-BE49-F238E27FC236}">
                  <a16:creationId xmlns:a16="http://schemas.microsoft.com/office/drawing/2014/main" id="{8459CC91-8208-7D3A-433A-D1AEA8873B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4" name="TextBox 9">
              <a:extLst>
                <a:ext uri="{FF2B5EF4-FFF2-40B4-BE49-F238E27FC236}">
                  <a16:creationId xmlns:a16="http://schemas.microsoft.com/office/drawing/2014/main" id="{A347034F-56C8-FB3A-4984-78C0807A9C0E}"/>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extBox 38">
            <a:extLst>
              <a:ext uri="{FF2B5EF4-FFF2-40B4-BE49-F238E27FC236}">
                <a16:creationId xmlns:a16="http://schemas.microsoft.com/office/drawing/2014/main" id="{780DAD1C-7D4D-1A2E-2568-0B61AAB63DC9}"/>
              </a:ext>
            </a:extLst>
          </p:cNvPr>
          <p:cNvSpPr txBox="1"/>
          <p:nvPr/>
        </p:nvSpPr>
        <p:spPr>
          <a:xfrm>
            <a:off x="304800" y="197771"/>
            <a:ext cx="4472015" cy="1350050"/>
          </a:xfrm>
          <a:prstGeom prst="rect">
            <a:avLst/>
          </a:prstGeom>
        </p:spPr>
        <p:txBody>
          <a:bodyPr wrap="square" lIns="0" tIns="0" rIns="0" bIns="0" rtlCol="0" anchor="t">
            <a:spAutoFit/>
          </a:bodyPr>
          <a:lstStyle/>
          <a:p>
            <a:pPr>
              <a:lnSpc>
                <a:spcPts val="5471"/>
              </a:lnSpc>
              <a:spcBef>
                <a:spcPct val="0"/>
              </a:spcBef>
            </a:pPr>
            <a:r>
              <a:rPr lang="en-US" sz="3964" spc="388" dirty="0">
                <a:solidFill>
                  <a:srgbClr val="FFFFFF"/>
                </a:solidFill>
                <a:latin typeface="Codec Pro ExtraBold"/>
                <a:ea typeface="Codec Pro ExtraBold"/>
                <a:cs typeface="Codec Pro ExtraBold"/>
                <a:sym typeface="Codec Pro ExtraBold"/>
              </a:rPr>
              <a:t>INTRODUCTION</a:t>
            </a:r>
          </a:p>
          <a:p>
            <a:pPr>
              <a:lnSpc>
                <a:spcPts val="5471"/>
              </a:lnSpc>
              <a:spcBef>
                <a:spcPct val="0"/>
              </a:spcBef>
            </a:pPr>
            <a:r>
              <a:rPr lang="en-US" sz="3964" spc="388" dirty="0">
                <a:solidFill>
                  <a:srgbClr val="FFFFFF"/>
                </a:solidFill>
                <a:latin typeface="Codec Pro ExtraBold"/>
                <a:ea typeface="Codec Pro ExtraBold"/>
                <a:cs typeface="Codec Pro ExtraBold"/>
                <a:sym typeface="Codec Pro ExtraBold"/>
              </a:rPr>
              <a:t>Cont.</a:t>
            </a:r>
          </a:p>
        </p:txBody>
      </p:sp>
      <p:pic>
        <p:nvPicPr>
          <p:cNvPr id="9" name="Picture 8" descr="A diagram of stress management&#10;&#10;Description automatically generated">
            <a:extLst>
              <a:ext uri="{FF2B5EF4-FFF2-40B4-BE49-F238E27FC236}">
                <a16:creationId xmlns:a16="http://schemas.microsoft.com/office/drawing/2014/main" id="{F333086C-8388-C9DF-36FD-223C11F8B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736" y="762000"/>
            <a:ext cx="7457811" cy="5596590"/>
          </a:xfrm>
          <a:prstGeom prst="rect">
            <a:avLst/>
          </a:prstGeom>
        </p:spPr>
      </p:pic>
      <p:sp>
        <p:nvSpPr>
          <p:cNvPr id="11" name="TextBox 10">
            <a:extLst>
              <a:ext uri="{FF2B5EF4-FFF2-40B4-BE49-F238E27FC236}">
                <a16:creationId xmlns:a16="http://schemas.microsoft.com/office/drawing/2014/main" id="{F9A51A6A-AAC2-7ACF-83E3-0A82B39044D0}"/>
              </a:ext>
            </a:extLst>
          </p:cNvPr>
          <p:cNvSpPr txBox="1"/>
          <p:nvPr/>
        </p:nvSpPr>
        <p:spPr>
          <a:xfrm>
            <a:off x="1169933" y="3841991"/>
            <a:ext cx="3416345" cy="2308324"/>
          </a:xfrm>
          <a:prstGeom prst="rect">
            <a:avLst/>
          </a:prstGeom>
          <a:noFill/>
        </p:spPr>
        <p:txBody>
          <a:bodyPr wrap="square">
            <a:spAutoFit/>
          </a:bodyPr>
          <a:lstStyle/>
          <a:p>
            <a:pPr marL="342900" indent="-342900" algn="just">
              <a:buFont typeface="Wingdings" panose="05000000000000000000" pitchFamily="2" charset="2"/>
              <a:buChar char="q"/>
            </a:pPr>
            <a:r>
              <a:rPr lang="en-US" sz="2400" dirty="0"/>
              <a:t>Ayurveda effectively reduces stress by promoting relaxation, emotional regulation, and overall mental well-being.</a:t>
            </a:r>
          </a:p>
        </p:txBody>
      </p:sp>
    </p:spTree>
    <p:extLst>
      <p:ext uri="{BB962C8B-B14F-4D97-AF65-F5344CB8AC3E}">
        <p14:creationId xmlns:p14="http://schemas.microsoft.com/office/powerpoint/2010/main" val="1065121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BC99456-A862-6878-EA45-792D7AF36856}"/>
              </a:ext>
            </a:extLst>
          </p:cNvPr>
          <p:cNvSpPr/>
          <p:nvPr/>
        </p:nvSpPr>
        <p:spPr>
          <a:xfrm>
            <a:off x="2632433" y="6553200"/>
            <a:ext cx="5825767"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A person sitting in a lotus position with their hands up&#10;&#10;Description automatically generated">
            <a:extLst>
              <a:ext uri="{FF2B5EF4-FFF2-40B4-BE49-F238E27FC236}">
                <a16:creationId xmlns:a16="http://schemas.microsoft.com/office/drawing/2014/main" id="{AEB00956-8D64-9DC6-363C-725D6438B92B}"/>
              </a:ext>
            </a:extLst>
          </p:cNvPr>
          <p:cNvPicPr>
            <a:picLocks noChangeAspect="1"/>
          </p:cNvPicPr>
          <p:nvPr/>
        </p:nvPicPr>
        <p:blipFill rotWithShape="1">
          <a:blip r:embed="rId2">
            <a:extLst>
              <a:ext uri="{28A0092B-C50C-407E-A947-70E740481C1C}">
                <a14:useLocalDpi xmlns:a14="http://schemas.microsoft.com/office/drawing/2010/main" val="0"/>
              </a:ext>
            </a:extLst>
          </a:blip>
          <a:srcRect l="16298" t="-1980" r="14094" b="1980"/>
          <a:stretch/>
        </p:blipFill>
        <p:spPr>
          <a:xfrm>
            <a:off x="6035468" y="1295400"/>
            <a:ext cx="6317892" cy="5646179"/>
          </a:xfrm>
          <a:prstGeom prst="rect">
            <a:avLst/>
          </a:prstGeom>
        </p:spPr>
      </p:pic>
      <p:grpSp>
        <p:nvGrpSpPr>
          <p:cNvPr id="13" name="Group 3">
            <a:extLst>
              <a:ext uri="{FF2B5EF4-FFF2-40B4-BE49-F238E27FC236}">
                <a16:creationId xmlns:a16="http://schemas.microsoft.com/office/drawing/2014/main" id="{3619C2C4-D235-04A6-B6C4-79965E745FCD}"/>
              </a:ext>
            </a:extLst>
          </p:cNvPr>
          <p:cNvGrpSpPr/>
          <p:nvPr/>
        </p:nvGrpSpPr>
        <p:grpSpPr>
          <a:xfrm>
            <a:off x="-6781800" y="-466930"/>
            <a:ext cx="19218924" cy="2625329"/>
            <a:chOff x="0" y="-19050"/>
            <a:chExt cx="5016842" cy="831850"/>
          </a:xfrm>
        </p:grpSpPr>
        <p:sp>
          <p:nvSpPr>
            <p:cNvPr id="14" name="Freeform 4">
              <a:extLst>
                <a:ext uri="{FF2B5EF4-FFF2-40B4-BE49-F238E27FC236}">
                  <a16:creationId xmlns:a16="http://schemas.microsoft.com/office/drawing/2014/main" id="{50A0C7BC-9517-383F-8F3F-669025EAB9A3}"/>
                </a:ext>
              </a:extLst>
            </p:cNvPr>
            <p:cNvSpPr/>
            <p:nvPr/>
          </p:nvSpPr>
          <p:spPr>
            <a:xfrm>
              <a:off x="1725202" y="113119"/>
              <a:ext cx="3291640" cy="466885"/>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5" name="TextBox 5">
              <a:extLst>
                <a:ext uri="{FF2B5EF4-FFF2-40B4-BE49-F238E27FC236}">
                  <a16:creationId xmlns:a16="http://schemas.microsoft.com/office/drawing/2014/main" id="{F2794CD3-9C60-E72A-EE0D-5D5C3A8EF9D5}"/>
                </a:ext>
              </a:extLst>
            </p:cNvPr>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9" name="TextBox 8">
            <a:extLst>
              <a:ext uri="{FF2B5EF4-FFF2-40B4-BE49-F238E27FC236}">
                <a16:creationId xmlns:a16="http://schemas.microsoft.com/office/drawing/2014/main" id="{7AD2F101-C145-DDDC-7E32-B4E6E2156848}"/>
              </a:ext>
            </a:extLst>
          </p:cNvPr>
          <p:cNvSpPr txBox="1"/>
          <p:nvPr/>
        </p:nvSpPr>
        <p:spPr>
          <a:xfrm>
            <a:off x="1284808" y="522570"/>
            <a:ext cx="2590800" cy="646331"/>
          </a:xfrm>
          <a:prstGeom prst="rect">
            <a:avLst/>
          </a:prstGeom>
          <a:noFill/>
        </p:spPr>
        <p:txBody>
          <a:bodyPr wrap="square">
            <a:spAutoFit/>
          </a:bodyPr>
          <a:lstStyle/>
          <a:p>
            <a:r>
              <a:rPr lang="en-US" sz="3600" dirty="0">
                <a:solidFill>
                  <a:schemeClr val="bg1"/>
                </a:solidFill>
              </a:rPr>
              <a:t>Background</a:t>
            </a:r>
          </a:p>
        </p:txBody>
      </p:sp>
      <p:sp>
        <p:nvSpPr>
          <p:cNvPr id="52" name="TextBox 51">
            <a:extLst>
              <a:ext uri="{FF2B5EF4-FFF2-40B4-BE49-F238E27FC236}">
                <a16:creationId xmlns:a16="http://schemas.microsoft.com/office/drawing/2014/main" id="{B1020CFF-C340-D4D0-35C4-32422B3438D1}"/>
              </a:ext>
            </a:extLst>
          </p:cNvPr>
          <p:cNvSpPr txBox="1"/>
          <p:nvPr/>
        </p:nvSpPr>
        <p:spPr>
          <a:xfrm>
            <a:off x="733968" y="2158399"/>
            <a:ext cx="3579535" cy="1938992"/>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rPr>
              <a:t>Tracks daily emotions, and adherence with user-friendly inputs, notifications, and analytics for personalized stress management.</a:t>
            </a:r>
          </a:p>
        </p:txBody>
      </p:sp>
      <p:sp>
        <p:nvSpPr>
          <p:cNvPr id="54" name="TextBox 53">
            <a:extLst>
              <a:ext uri="{FF2B5EF4-FFF2-40B4-BE49-F238E27FC236}">
                <a16:creationId xmlns:a16="http://schemas.microsoft.com/office/drawing/2014/main" id="{2398B9FA-3497-F2BA-7B0A-633013D9E817}"/>
              </a:ext>
            </a:extLst>
          </p:cNvPr>
          <p:cNvSpPr txBox="1"/>
          <p:nvPr/>
        </p:nvSpPr>
        <p:spPr>
          <a:xfrm>
            <a:off x="659696" y="4387421"/>
            <a:ext cx="3728077" cy="1631216"/>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dirty="0"/>
              <a:t>F</a:t>
            </a:r>
            <a:r>
              <a:rPr kumimoji="0" lang="en-US" altLang="en-US" sz="2000" b="0" i="0" u="none" strike="noStrike" cap="none" normalizeH="0" baseline="0" dirty="0">
                <a:ln>
                  <a:noFill/>
                </a:ln>
                <a:solidFill>
                  <a:schemeClr val="tx1"/>
                </a:solidFill>
                <a:effectLst/>
              </a:rPr>
              <a:t>eatures predictive timelines, rewards, and progress reports to enhance engagement and support users.</a:t>
            </a:r>
          </a:p>
        </p:txBody>
      </p:sp>
      <p:sp>
        <p:nvSpPr>
          <p:cNvPr id="59" name="Rectangle 58">
            <a:extLst>
              <a:ext uri="{FF2B5EF4-FFF2-40B4-BE49-F238E27FC236}">
                <a16:creationId xmlns:a16="http://schemas.microsoft.com/office/drawing/2014/main" id="{D619A5DD-EAC2-C771-BED8-26E7140B47EF}"/>
              </a:ext>
            </a:extLst>
          </p:cNvPr>
          <p:cNvSpPr/>
          <p:nvPr/>
        </p:nvSpPr>
        <p:spPr>
          <a:xfrm>
            <a:off x="2827662" y="652156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64" name="Freeform 52">
            <a:extLst>
              <a:ext uri="{FF2B5EF4-FFF2-40B4-BE49-F238E27FC236}">
                <a16:creationId xmlns:a16="http://schemas.microsoft.com/office/drawing/2014/main" id="{AEEA0D8C-60C0-6E1E-4769-048AF674AAD3}"/>
              </a:ext>
            </a:extLst>
          </p:cNvPr>
          <p:cNvSpPr/>
          <p:nvPr/>
        </p:nvSpPr>
        <p:spPr>
          <a:xfrm flipH="1" flipV="1">
            <a:off x="4601025" y="923031"/>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48666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val 84">
            <a:extLst>
              <a:ext uri="{FF2B5EF4-FFF2-40B4-BE49-F238E27FC236}">
                <a16:creationId xmlns:a16="http://schemas.microsoft.com/office/drawing/2014/main" id="{ABAE8CAE-229E-71DF-7A4E-4F61581DAB6E}"/>
              </a:ext>
            </a:extLst>
          </p:cNvPr>
          <p:cNvSpPr/>
          <p:nvPr/>
        </p:nvSpPr>
        <p:spPr>
          <a:xfrm>
            <a:off x="-1250471" y="-652298"/>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4">
            <a:extLst>
              <a:ext uri="{FF2B5EF4-FFF2-40B4-BE49-F238E27FC236}">
                <a16:creationId xmlns:a16="http://schemas.microsoft.com/office/drawing/2014/main" id="{7B7B7962-A89C-672F-CDD7-C336A6D96E55}"/>
              </a:ext>
            </a:extLst>
          </p:cNvPr>
          <p:cNvSpPr>
            <a:spLocks noGrp="1"/>
          </p:cNvSpPr>
          <p:nvPr>
            <p:ph type="title"/>
          </p:nvPr>
        </p:nvSpPr>
        <p:spPr>
          <a:xfrm>
            <a:off x="548037" y="475033"/>
            <a:ext cx="2819400" cy="990601"/>
          </a:xfrm>
        </p:spPr>
        <p:txBody>
          <a:bodyPr>
            <a:normAutofit/>
          </a:bodyPr>
          <a:lstStyle/>
          <a:p>
            <a:r>
              <a:rPr lang="en-US" dirty="0">
                <a:solidFill>
                  <a:schemeClr val="bg1"/>
                </a:solidFill>
              </a:rPr>
              <a:t>Objective</a:t>
            </a:r>
          </a:p>
        </p:txBody>
      </p:sp>
      <p:sp>
        <p:nvSpPr>
          <p:cNvPr id="47" name="TextBox 48">
            <a:extLst>
              <a:ext uri="{FF2B5EF4-FFF2-40B4-BE49-F238E27FC236}">
                <a16:creationId xmlns:a16="http://schemas.microsoft.com/office/drawing/2014/main" id="{79936273-9E3C-02AB-6B8B-51B9F44DA76E}"/>
              </a:ext>
            </a:extLst>
          </p:cNvPr>
          <p:cNvSpPr txBox="1"/>
          <p:nvPr/>
        </p:nvSpPr>
        <p:spPr>
          <a:xfrm>
            <a:off x="605978" y="1505906"/>
            <a:ext cx="2744097" cy="2215991"/>
          </a:xfrm>
          <a:prstGeom prst="rect">
            <a:avLst/>
          </a:prstGeom>
        </p:spPr>
        <p:txBody>
          <a:bodyPr wrap="square" lIns="0" tIns="0" rIns="0" bIns="0" rtlCol="0" anchor="t">
            <a:spAutoFit/>
          </a:bodyPr>
          <a:lstStyle/>
          <a:p>
            <a:pPr algn="just">
              <a:spcBef>
                <a:spcPct val="0"/>
              </a:spcBef>
            </a:pPr>
            <a:r>
              <a:rPr lang="en-US" dirty="0">
                <a:solidFill>
                  <a:schemeClr val="bg1"/>
                </a:solidFill>
              </a:rPr>
              <a:t>To develop a dynamic system for personalized stress management, capable of projecting a timeline for achieving a stress-free state, tracking daily mood changes and visualizing progress.</a:t>
            </a:r>
            <a:endParaRPr lang="en-US" spc="97" dirty="0">
              <a:solidFill>
                <a:schemeClr val="bg1"/>
              </a:solidFill>
              <a:ea typeface="Open Sauce"/>
              <a:cs typeface="Open Sauce"/>
              <a:sym typeface="Open Sauce"/>
            </a:endParaRPr>
          </a:p>
        </p:txBody>
      </p:sp>
      <p:sp>
        <p:nvSpPr>
          <p:cNvPr id="106" name="Title 4">
            <a:extLst>
              <a:ext uri="{FF2B5EF4-FFF2-40B4-BE49-F238E27FC236}">
                <a16:creationId xmlns:a16="http://schemas.microsoft.com/office/drawing/2014/main" id="{92241488-ED20-4C23-82E6-ED63469F83F0}"/>
              </a:ext>
            </a:extLst>
          </p:cNvPr>
          <p:cNvSpPr txBox="1">
            <a:spLocks/>
          </p:cNvSpPr>
          <p:nvPr/>
        </p:nvSpPr>
        <p:spPr>
          <a:xfrm>
            <a:off x="6775096" y="498682"/>
            <a:ext cx="3208694" cy="990601"/>
          </a:xfrm>
          <a:prstGeom prst="rect">
            <a:avLst/>
          </a:prstGeom>
        </p:spPr>
        <p:txBody>
          <a:bodyPr vert="horz" lIns="91440" tIns="45720" rIns="91440" bIns="45720" rtlCol="0" anchor="t">
            <a:normAutofit fontScale="85000" lnSpcReduction="10000"/>
          </a:bodyPr>
          <a:lstStyle>
            <a:lvl1pPr algn="l" defTabSz="914400" rtl="0" eaLnBrk="1" latinLnBrk="0" hangingPunct="1">
              <a:spcBef>
                <a:spcPct val="0"/>
              </a:spcBef>
              <a:buNone/>
              <a:defRPr sz="4000" b="1" kern="1200" cap="all">
                <a:solidFill>
                  <a:schemeClr val="tx1"/>
                </a:solidFill>
                <a:latin typeface="Adobe Devanagari" pitchFamily="18" charset="0"/>
                <a:ea typeface="+mj-ea"/>
                <a:cs typeface="Adobe Devanagari" pitchFamily="18" charset="0"/>
              </a:defRPr>
            </a:lvl1pPr>
          </a:lstStyle>
          <a:p>
            <a:r>
              <a:rPr lang="en-US" dirty="0"/>
              <a:t>Sub Objectives</a:t>
            </a:r>
          </a:p>
        </p:txBody>
      </p:sp>
      <p:sp>
        <p:nvSpPr>
          <p:cNvPr id="113" name="Rectangle 112">
            <a:extLst>
              <a:ext uri="{FF2B5EF4-FFF2-40B4-BE49-F238E27FC236}">
                <a16:creationId xmlns:a16="http://schemas.microsoft.com/office/drawing/2014/main" id="{1A2B23E7-0B90-B270-A83D-5C846AE445CA}"/>
              </a:ext>
            </a:extLst>
          </p:cNvPr>
          <p:cNvSpPr/>
          <p:nvPr/>
        </p:nvSpPr>
        <p:spPr>
          <a:xfrm>
            <a:off x="2667000" y="6553200"/>
            <a:ext cx="5950794" cy="2902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7FC9F3D-B0BE-31D3-51BF-186199798BED}"/>
              </a:ext>
            </a:extLst>
          </p:cNvPr>
          <p:cNvSpPr/>
          <p:nvPr/>
        </p:nvSpPr>
        <p:spPr>
          <a:xfrm>
            <a:off x="2632435" y="6492874"/>
            <a:ext cx="68163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pSp>
        <p:nvGrpSpPr>
          <p:cNvPr id="115" name="Group 114">
            <a:extLst>
              <a:ext uri="{FF2B5EF4-FFF2-40B4-BE49-F238E27FC236}">
                <a16:creationId xmlns:a16="http://schemas.microsoft.com/office/drawing/2014/main" id="{95579147-895D-9493-4B83-EC6E281E2A82}"/>
              </a:ext>
            </a:extLst>
          </p:cNvPr>
          <p:cNvGrpSpPr/>
          <p:nvPr/>
        </p:nvGrpSpPr>
        <p:grpSpPr>
          <a:xfrm>
            <a:off x="4614407" y="5082760"/>
            <a:ext cx="5112105" cy="1004685"/>
            <a:chOff x="0" y="0"/>
            <a:chExt cx="4073040" cy="1447200"/>
          </a:xfrm>
        </p:grpSpPr>
        <p:sp>
          <p:nvSpPr>
            <p:cNvPr id="116" name="Freeform 12">
              <a:extLst>
                <a:ext uri="{FF2B5EF4-FFF2-40B4-BE49-F238E27FC236}">
                  <a16:creationId xmlns:a16="http://schemas.microsoft.com/office/drawing/2014/main" id="{746589AD-51D7-A270-D3A6-FF98BAD5D8A5}"/>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17" name="Group 11">
            <a:extLst>
              <a:ext uri="{FF2B5EF4-FFF2-40B4-BE49-F238E27FC236}">
                <a16:creationId xmlns:a16="http://schemas.microsoft.com/office/drawing/2014/main" id="{B3A0087B-1808-C441-71C5-84C259E4B02F}"/>
              </a:ext>
            </a:extLst>
          </p:cNvPr>
          <p:cNvGrpSpPr/>
          <p:nvPr/>
        </p:nvGrpSpPr>
        <p:grpSpPr>
          <a:xfrm>
            <a:off x="6501378" y="1281751"/>
            <a:ext cx="5112105" cy="1004685"/>
            <a:chOff x="0" y="0"/>
            <a:chExt cx="4073040" cy="1447200"/>
          </a:xfrm>
        </p:grpSpPr>
        <p:sp>
          <p:nvSpPr>
            <p:cNvPr id="118" name="Freeform 12">
              <a:extLst>
                <a:ext uri="{FF2B5EF4-FFF2-40B4-BE49-F238E27FC236}">
                  <a16:creationId xmlns:a16="http://schemas.microsoft.com/office/drawing/2014/main" id="{9D1B9529-2836-0773-452E-CA1DDD2FB817}"/>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19" name="Group 13">
            <a:extLst>
              <a:ext uri="{FF2B5EF4-FFF2-40B4-BE49-F238E27FC236}">
                <a16:creationId xmlns:a16="http://schemas.microsoft.com/office/drawing/2014/main" id="{1D97ADF6-07AA-FA3E-7B2D-07654EE91428}"/>
              </a:ext>
            </a:extLst>
          </p:cNvPr>
          <p:cNvGrpSpPr/>
          <p:nvPr/>
        </p:nvGrpSpPr>
        <p:grpSpPr>
          <a:xfrm>
            <a:off x="5733922" y="1281751"/>
            <a:ext cx="1226434" cy="1018820"/>
            <a:chOff x="0" y="0"/>
            <a:chExt cx="2056320" cy="2054880"/>
          </a:xfrm>
        </p:grpSpPr>
        <p:sp>
          <p:nvSpPr>
            <p:cNvPr id="120" name="Freeform 14">
              <a:extLst>
                <a:ext uri="{FF2B5EF4-FFF2-40B4-BE49-F238E27FC236}">
                  <a16:creationId xmlns:a16="http://schemas.microsoft.com/office/drawing/2014/main" id="{5C4739CB-4AE7-F5BB-448C-0992032F5F77}"/>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a:p>
          </p:txBody>
        </p:sp>
      </p:grpSp>
      <p:grpSp>
        <p:nvGrpSpPr>
          <p:cNvPr id="121" name="Group 13">
            <a:extLst>
              <a:ext uri="{FF2B5EF4-FFF2-40B4-BE49-F238E27FC236}">
                <a16:creationId xmlns:a16="http://schemas.microsoft.com/office/drawing/2014/main" id="{321EDF4F-EDCF-9590-3AE5-E0407033162A}"/>
              </a:ext>
            </a:extLst>
          </p:cNvPr>
          <p:cNvGrpSpPr/>
          <p:nvPr/>
        </p:nvGrpSpPr>
        <p:grpSpPr>
          <a:xfrm>
            <a:off x="3945018" y="5082784"/>
            <a:ext cx="1226434" cy="1018820"/>
            <a:chOff x="0" y="0"/>
            <a:chExt cx="2056320" cy="2054880"/>
          </a:xfrm>
          <a:solidFill>
            <a:schemeClr val="accent5">
              <a:lumMod val="60000"/>
              <a:lumOff val="40000"/>
            </a:schemeClr>
          </a:solidFill>
        </p:grpSpPr>
        <p:sp>
          <p:nvSpPr>
            <p:cNvPr id="122" name="Freeform 14">
              <a:extLst>
                <a:ext uri="{FF2B5EF4-FFF2-40B4-BE49-F238E27FC236}">
                  <a16:creationId xmlns:a16="http://schemas.microsoft.com/office/drawing/2014/main" id="{B39D423E-3348-A52E-D21F-2A65DE3B1D4E}"/>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124" name="TextBox 123">
            <a:extLst>
              <a:ext uri="{FF2B5EF4-FFF2-40B4-BE49-F238E27FC236}">
                <a16:creationId xmlns:a16="http://schemas.microsoft.com/office/drawing/2014/main" id="{E92E210C-F519-666E-84A9-931A3F8DF99A}"/>
              </a:ext>
            </a:extLst>
          </p:cNvPr>
          <p:cNvSpPr txBox="1"/>
          <p:nvPr/>
        </p:nvSpPr>
        <p:spPr>
          <a:xfrm>
            <a:off x="5318374" y="5262194"/>
            <a:ext cx="3886200" cy="953915"/>
          </a:xfrm>
          <a:prstGeom prst="rect">
            <a:avLst/>
          </a:prstGeom>
          <a:noFill/>
        </p:spPr>
        <p:txBody>
          <a:bodyPr wrap="square">
            <a:spAutoFit/>
          </a:bodyPr>
          <a:lstStyle/>
          <a:p>
            <a:pPr algn="just">
              <a:lnSpc>
                <a:spcPct val="106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create a Reward and Recognition System to keep users engaged</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6000"/>
              </a:lnSpc>
            </a:pPr>
            <a:endParaRPr lang="en-US" dirty="0">
              <a:latin typeface="Times New Roman" panose="02020603050405020304" pitchFamily="18" charset="0"/>
              <a:ea typeface="Times New Roman" panose="02020603050405020304" pitchFamily="18" charset="0"/>
            </a:endParaRPr>
          </a:p>
        </p:txBody>
      </p:sp>
      <p:grpSp>
        <p:nvGrpSpPr>
          <p:cNvPr id="125" name="Group 11">
            <a:extLst>
              <a:ext uri="{FF2B5EF4-FFF2-40B4-BE49-F238E27FC236}">
                <a16:creationId xmlns:a16="http://schemas.microsoft.com/office/drawing/2014/main" id="{16F90607-FA50-A418-A276-B852B0587D56}"/>
              </a:ext>
            </a:extLst>
          </p:cNvPr>
          <p:cNvGrpSpPr/>
          <p:nvPr/>
        </p:nvGrpSpPr>
        <p:grpSpPr>
          <a:xfrm>
            <a:off x="5823390" y="2498273"/>
            <a:ext cx="5112105" cy="1004685"/>
            <a:chOff x="0" y="0"/>
            <a:chExt cx="4073040" cy="1447200"/>
          </a:xfrm>
        </p:grpSpPr>
        <p:sp>
          <p:nvSpPr>
            <p:cNvPr id="126" name="Freeform 12">
              <a:extLst>
                <a:ext uri="{FF2B5EF4-FFF2-40B4-BE49-F238E27FC236}">
                  <a16:creationId xmlns:a16="http://schemas.microsoft.com/office/drawing/2014/main" id="{C247F299-A34F-0C85-81C8-94CE29021093}"/>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27" name="Group 13">
            <a:extLst>
              <a:ext uri="{FF2B5EF4-FFF2-40B4-BE49-F238E27FC236}">
                <a16:creationId xmlns:a16="http://schemas.microsoft.com/office/drawing/2014/main" id="{FFB3EA54-94BD-36CA-49E6-1792E9204E11}"/>
              </a:ext>
            </a:extLst>
          </p:cNvPr>
          <p:cNvGrpSpPr/>
          <p:nvPr/>
        </p:nvGrpSpPr>
        <p:grpSpPr>
          <a:xfrm>
            <a:off x="5099554" y="2498273"/>
            <a:ext cx="1226434" cy="1018820"/>
            <a:chOff x="0" y="0"/>
            <a:chExt cx="2056320" cy="2054880"/>
          </a:xfrm>
          <a:solidFill>
            <a:schemeClr val="accent5">
              <a:lumMod val="60000"/>
              <a:lumOff val="40000"/>
            </a:schemeClr>
          </a:solidFill>
        </p:grpSpPr>
        <p:sp>
          <p:nvSpPr>
            <p:cNvPr id="128" name="Freeform 14">
              <a:extLst>
                <a:ext uri="{FF2B5EF4-FFF2-40B4-BE49-F238E27FC236}">
                  <a16:creationId xmlns:a16="http://schemas.microsoft.com/office/drawing/2014/main" id="{9AF71F58-541A-CE41-81DF-0E1D5A7066E4}"/>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grpFill/>
          </p:spPr>
          <p:txBody>
            <a:bodyPr/>
            <a:lstStyle/>
            <a:p>
              <a:endParaRPr lang="en-US" dirty="0"/>
            </a:p>
          </p:txBody>
        </p:sp>
      </p:grpSp>
      <p:sp>
        <p:nvSpPr>
          <p:cNvPr id="129" name="TextBox 128">
            <a:extLst>
              <a:ext uri="{FF2B5EF4-FFF2-40B4-BE49-F238E27FC236}">
                <a16:creationId xmlns:a16="http://schemas.microsoft.com/office/drawing/2014/main" id="{1D5A13A0-AABA-8CFB-480E-823B9E3AF2DC}"/>
              </a:ext>
            </a:extLst>
          </p:cNvPr>
          <p:cNvSpPr txBox="1"/>
          <p:nvPr/>
        </p:nvSpPr>
        <p:spPr>
          <a:xfrm>
            <a:off x="6326026" y="2684512"/>
            <a:ext cx="4250793" cy="646331"/>
          </a:xfrm>
          <a:prstGeom prst="rect">
            <a:avLst/>
          </a:prstGeom>
          <a:noFill/>
        </p:spPr>
        <p:txBody>
          <a:bodyPr wrap="square">
            <a:spAutoFit/>
          </a:bodyPr>
          <a:lstStyle/>
          <a:p>
            <a:r>
              <a:rPr lang="en-US" dirty="0"/>
              <a:t>To track the progress of moods and energy levels</a:t>
            </a:r>
          </a:p>
        </p:txBody>
      </p:sp>
      <p:grpSp>
        <p:nvGrpSpPr>
          <p:cNvPr id="130" name="Group 11">
            <a:extLst>
              <a:ext uri="{FF2B5EF4-FFF2-40B4-BE49-F238E27FC236}">
                <a16:creationId xmlns:a16="http://schemas.microsoft.com/office/drawing/2014/main" id="{C9B19907-270D-EA91-28A3-3A9CC1051167}"/>
              </a:ext>
            </a:extLst>
          </p:cNvPr>
          <p:cNvGrpSpPr/>
          <p:nvPr/>
        </p:nvGrpSpPr>
        <p:grpSpPr>
          <a:xfrm>
            <a:off x="5232757" y="3827044"/>
            <a:ext cx="5112105" cy="1004685"/>
            <a:chOff x="0" y="0"/>
            <a:chExt cx="4073040" cy="1447200"/>
          </a:xfrm>
        </p:grpSpPr>
        <p:sp>
          <p:nvSpPr>
            <p:cNvPr id="131" name="Freeform 12">
              <a:extLst>
                <a:ext uri="{FF2B5EF4-FFF2-40B4-BE49-F238E27FC236}">
                  <a16:creationId xmlns:a16="http://schemas.microsoft.com/office/drawing/2014/main" id="{5078C5A2-441B-C1C4-5195-7FB19B7DE5F9}"/>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txBody>
            <a:bodyPr/>
            <a:lstStyle/>
            <a:p>
              <a:endParaRPr lang="en-US"/>
            </a:p>
          </p:txBody>
        </p:sp>
      </p:grpSp>
      <p:grpSp>
        <p:nvGrpSpPr>
          <p:cNvPr id="132" name="Group 13">
            <a:extLst>
              <a:ext uri="{FF2B5EF4-FFF2-40B4-BE49-F238E27FC236}">
                <a16:creationId xmlns:a16="http://schemas.microsoft.com/office/drawing/2014/main" id="{FF28DC05-0A2C-794B-93B3-ADE8E2155F0E}"/>
              </a:ext>
            </a:extLst>
          </p:cNvPr>
          <p:cNvGrpSpPr/>
          <p:nvPr/>
        </p:nvGrpSpPr>
        <p:grpSpPr>
          <a:xfrm>
            <a:off x="4519296" y="3812919"/>
            <a:ext cx="1226434" cy="1018820"/>
            <a:chOff x="0" y="0"/>
            <a:chExt cx="2056320" cy="2054880"/>
          </a:xfrm>
        </p:grpSpPr>
        <p:sp>
          <p:nvSpPr>
            <p:cNvPr id="133" name="Freeform 14">
              <a:extLst>
                <a:ext uri="{FF2B5EF4-FFF2-40B4-BE49-F238E27FC236}">
                  <a16:creationId xmlns:a16="http://schemas.microsoft.com/office/drawing/2014/main" id="{137E592B-B36D-12C1-E249-834EE47E3AAD}"/>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txBody>
            <a:bodyPr/>
            <a:lstStyle/>
            <a:p>
              <a:endParaRPr lang="en-US" dirty="0"/>
            </a:p>
          </p:txBody>
        </p:sp>
      </p:grpSp>
      <p:sp>
        <p:nvSpPr>
          <p:cNvPr id="134" name="TextBox 133">
            <a:extLst>
              <a:ext uri="{FF2B5EF4-FFF2-40B4-BE49-F238E27FC236}">
                <a16:creationId xmlns:a16="http://schemas.microsoft.com/office/drawing/2014/main" id="{54E728BC-3979-B2E5-CD25-B4FA50E01927}"/>
              </a:ext>
            </a:extLst>
          </p:cNvPr>
          <p:cNvSpPr txBox="1"/>
          <p:nvPr/>
        </p:nvSpPr>
        <p:spPr>
          <a:xfrm>
            <a:off x="5886888" y="4100068"/>
            <a:ext cx="4509210" cy="646331"/>
          </a:xfrm>
          <a:prstGeom prst="rect">
            <a:avLst/>
          </a:prstGeom>
          <a:noFill/>
        </p:spPr>
        <p:txBody>
          <a:bodyPr wrap="square">
            <a:spAutoFit/>
          </a:bodyPr>
          <a:lstStyle/>
          <a:p>
            <a:r>
              <a:rPr lang="en-US" dirty="0"/>
              <a:t>To create personalized feedbacks  and notification system</a:t>
            </a:r>
          </a:p>
        </p:txBody>
      </p:sp>
      <p:pic>
        <p:nvPicPr>
          <p:cNvPr id="135" name="Graphic 134" descr="Folder Search with solid fill">
            <a:extLst>
              <a:ext uri="{FF2B5EF4-FFF2-40B4-BE49-F238E27FC236}">
                <a16:creationId xmlns:a16="http://schemas.microsoft.com/office/drawing/2014/main" id="{A14683FD-7E39-9E91-6DF9-3F5FAAEE3D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34168" y="1307994"/>
            <a:ext cx="914400" cy="914400"/>
          </a:xfrm>
          <a:prstGeom prst="rect">
            <a:avLst/>
          </a:prstGeom>
        </p:spPr>
      </p:pic>
      <p:pic>
        <p:nvPicPr>
          <p:cNvPr id="136" name="Graphic 135" descr="Future with solid fill">
            <a:extLst>
              <a:ext uri="{FF2B5EF4-FFF2-40B4-BE49-F238E27FC236}">
                <a16:creationId xmlns:a16="http://schemas.microsoft.com/office/drawing/2014/main" id="{587A84F8-AE72-03EE-6640-C7C3C8452B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7997" y="2562456"/>
            <a:ext cx="914400" cy="914400"/>
          </a:xfrm>
          <a:prstGeom prst="rect">
            <a:avLst/>
          </a:prstGeom>
        </p:spPr>
      </p:pic>
      <p:pic>
        <p:nvPicPr>
          <p:cNvPr id="137" name="Graphic 136" descr="Chat with solid fill">
            <a:extLst>
              <a:ext uri="{FF2B5EF4-FFF2-40B4-BE49-F238E27FC236}">
                <a16:creationId xmlns:a16="http://schemas.microsoft.com/office/drawing/2014/main" id="{59E647A6-FA08-EBFD-5076-77C3BF59C2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4290" y="3888693"/>
            <a:ext cx="914400" cy="914400"/>
          </a:xfrm>
          <a:prstGeom prst="rect">
            <a:avLst/>
          </a:prstGeom>
        </p:spPr>
      </p:pic>
      <p:sp>
        <p:nvSpPr>
          <p:cNvPr id="70" name="TextBox 69">
            <a:extLst>
              <a:ext uri="{FF2B5EF4-FFF2-40B4-BE49-F238E27FC236}">
                <a16:creationId xmlns:a16="http://schemas.microsoft.com/office/drawing/2014/main" id="{9315C5F8-12D0-E0FF-36EF-0C2E10509192}"/>
              </a:ext>
            </a:extLst>
          </p:cNvPr>
          <p:cNvSpPr txBox="1"/>
          <p:nvPr/>
        </p:nvSpPr>
        <p:spPr>
          <a:xfrm>
            <a:off x="7135620" y="1428300"/>
            <a:ext cx="3530790" cy="646331"/>
          </a:xfrm>
          <a:prstGeom prst="rect">
            <a:avLst/>
          </a:prstGeom>
          <a:noFill/>
        </p:spPr>
        <p:txBody>
          <a:bodyPr wrap="square">
            <a:spAutoFit/>
          </a:bodyPr>
          <a:lstStyle/>
          <a:p>
            <a:r>
              <a:rPr lang="en-US" dirty="0"/>
              <a:t>To develop a model to predict the timeline to be stress-free</a:t>
            </a:r>
          </a:p>
        </p:txBody>
      </p:sp>
      <p:pic>
        <p:nvPicPr>
          <p:cNvPr id="3" name="Graphic 2" descr="Ribbon outline">
            <a:extLst>
              <a:ext uri="{FF2B5EF4-FFF2-40B4-BE49-F238E27FC236}">
                <a16:creationId xmlns:a16="http://schemas.microsoft.com/office/drawing/2014/main" id="{3AE6DAD8-3330-0A65-1ECA-ECC81085FA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0701" y="5174636"/>
            <a:ext cx="835106" cy="835106"/>
          </a:xfrm>
          <a:prstGeom prst="rect">
            <a:avLst/>
          </a:prstGeom>
        </p:spPr>
      </p:pic>
    </p:spTree>
    <p:extLst>
      <p:ext uri="{BB962C8B-B14F-4D97-AF65-F5344CB8AC3E}">
        <p14:creationId xmlns:p14="http://schemas.microsoft.com/office/powerpoint/2010/main" val="2900753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D2E2-1293-36F3-963C-AD532BA34280}"/>
            </a:ext>
          </a:extLst>
        </p:cNvPr>
        <p:cNvGrpSpPr/>
        <p:nvPr/>
      </p:nvGrpSpPr>
      <p:grpSpPr>
        <a:xfrm>
          <a:off x="0" y="0"/>
          <a:ext cx="0" cy="0"/>
          <a:chOff x="0" y="0"/>
          <a:chExt cx="0" cy="0"/>
        </a:xfrm>
      </p:grpSpPr>
      <p:pic>
        <p:nvPicPr>
          <p:cNvPr id="7" name="Picture 6" descr="A group of people building a bar graph&#10;&#10;AI-generated content may be incorrect.">
            <a:extLst>
              <a:ext uri="{FF2B5EF4-FFF2-40B4-BE49-F238E27FC236}">
                <a16:creationId xmlns:a16="http://schemas.microsoft.com/office/drawing/2014/main" id="{92FD6DB9-BC0B-B5FA-ABEA-3D688BC3C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238" y="384430"/>
            <a:ext cx="6386482" cy="6473570"/>
          </a:xfrm>
          <a:prstGeom prst="rect">
            <a:avLst/>
          </a:prstGeom>
        </p:spPr>
      </p:pic>
      <p:sp>
        <p:nvSpPr>
          <p:cNvPr id="13" name="Freeform 6">
            <a:extLst>
              <a:ext uri="{FF2B5EF4-FFF2-40B4-BE49-F238E27FC236}">
                <a16:creationId xmlns:a16="http://schemas.microsoft.com/office/drawing/2014/main" id="{263C0278-0669-A6F6-B200-44B8649A6A1D}"/>
              </a:ext>
            </a:extLst>
          </p:cNvPr>
          <p:cNvSpPr/>
          <p:nvPr/>
        </p:nvSpPr>
        <p:spPr>
          <a:xfrm>
            <a:off x="2709120" y="-22935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10" name="Oval 9">
            <a:extLst>
              <a:ext uri="{FF2B5EF4-FFF2-40B4-BE49-F238E27FC236}">
                <a16:creationId xmlns:a16="http://schemas.microsoft.com/office/drawing/2014/main" id="{6B0F2F14-FAF9-B684-A293-410F0BEF551C}"/>
              </a:ext>
            </a:extLst>
          </p:cNvPr>
          <p:cNvSpPr/>
          <p:nvPr/>
        </p:nvSpPr>
        <p:spPr>
          <a:xfrm>
            <a:off x="-838200" y="-873726"/>
            <a:ext cx="5616080" cy="5644141"/>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7BB0C1-6B49-D6DC-8AD9-56946F517678}"/>
              </a:ext>
            </a:extLst>
          </p:cNvPr>
          <p:cNvSpPr/>
          <p:nvPr/>
        </p:nvSpPr>
        <p:spPr>
          <a:xfrm>
            <a:off x="2667000" y="6553200"/>
            <a:ext cx="57912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FDDC7-21A3-6B14-0103-6D8ED76D9093}"/>
              </a:ext>
            </a:extLst>
          </p:cNvPr>
          <p:cNvSpPr>
            <a:spLocks noGrp="1"/>
          </p:cNvSpPr>
          <p:nvPr>
            <p:ph type="title"/>
          </p:nvPr>
        </p:nvSpPr>
        <p:spPr>
          <a:xfrm>
            <a:off x="158961" y="1440943"/>
            <a:ext cx="3886200" cy="1362075"/>
          </a:xfrm>
        </p:spPr>
        <p:txBody>
          <a:bodyPr/>
          <a:lstStyle/>
          <a:p>
            <a:pPr algn="ctr"/>
            <a:r>
              <a:rPr lang="en-US" dirty="0">
                <a:solidFill>
                  <a:schemeClr val="bg1"/>
                </a:solidFill>
              </a:rPr>
              <a:t>Progress in PP1</a:t>
            </a:r>
          </a:p>
        </p:txBody>
      </p:sp>
      <p:sp>
        <p:nvSpPr>
          <p:cNvPr id="14" name="Freeform 11">
            <a:extLst>
              <a:ext uri="{FF2B5EF4-FFF2-40B4-BE49-F238E27FC236}">
                <a16:creationId xmlns:a16="http://schemas.microsoft.com/office/drawing/2014/main" id="{400B317E-ACB6-36D5-4882-6973D1B3B9F6}"/>
              </a:ext>
            </a:extLst>
          </p:cNvPr>
          <p:cNvSpPr/>
          <p:nvPr/>
        </p:nvSpPr>
        <p:spPr>
          <a:xfrm>
            <a:off x="10972800" y="3886200"/>
            <a:ext cx="3764063" cy="2082800"/>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spTree>
    <p:extLst>
      <p:ext uri="{BB962C8B-B14F-4D97-AF65-F5344CB8AC3E}">
        <p14:creationId xmlns:p14="http://schemas.microsoft.com/office/powerpoint/2010/main" val="1651345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F2E45-B0A7-4C82-68C1-CAC596DBCD97}"/>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AB9B99AF-7405-A6EA-43DB-438BA1597FB5}"/>
              </a:ext>
            </a:extLst>
          </p:cNvPr>
          <p:cNvSpPr/>
          <p:nvPr/>
        </p:nvSpPr>
        <p:spPr>
          <a:xfrm>
            <a:off x="-15240" y="-47489"/>
            <a:ext cx="12207240" cy="1038089"/>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05696FC2-76F9-86FF-EC4B-8E0DFB3F5620}"/>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14711C0E-B453-A17B-6CC3-763DCAACFFFF}"/>
              </a:ext>
            </a:extLst>
          </p:cNvPr>
          <p:cNvSpPr txBox="1"/>
          <p:nvPr/>
        </p:nvSpPr>
        <p:spPr>
          <a:xfrm>
            <a:off x="30480" y="241013"/>
            <a:ext cx="3200400" cy="584775"/>
          </a:xfrm>
          <a:prstGeom prst="rect">
            <a:avLst/>
          </a:prstGeom>
          <a:noFill/>
        </p:spPr>
        <p:txBody>
          <a:bodyPr wrap="square" rtlCol="0">
            <a:spAutoFit/>
          </a:bodyPr>
          <a:lstStyle/>
          <a:p>
            <a:r>
              <a:rPr lang="en-US" sz="3200" dirty="0">
                <a:solidFill>
                  <a:schemeClr val="bg1"/>
                </a:solidFill>
              </a:rPr>
              <a:t>Current Progress</a:t>
            </a:r>
          </a:p>
        </p:txBody>
      </p:sp>
      <p:graphicFrame>
        <p:nvGraphicFramePr>
          <p:cNvPr id="4" name="Diagram 3">
            <a:extLst>
              <a:ext uri="{FF2B5EF4-FFF2-40B4-BE49-F238E27FC236}">
                <a16:creationId xmlns:a16="http://schemas.microsoft.com/office/drawing/2014/main" id="{250FE3B1-D2FD-AF0F-A814-1EE31E7A6D79}"/>
              </a:ext>
            </a:extLst>
          </p:cNvPr>
          <p:cNvGraphicFramePr/>
          <p:nvPr>
            <p:extLst>
              <p:ext uri="{D42A27DB-BD31-4B8C-83A1-F6EECF244321}">
                <p14:modId xmlns:p14="http://schemas.microsoft.com/office/powerpoint/2010/main" val="2186732962"/>
              </p:ext>
            </p:extLst>
          </p:nvPr>
        </p:nvGraphicFramePr>
        <p:xfrm>
          <a:off x="152400" y="825788"/>
          <a:ext cx="11887200" cy="57440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FB5C8ECA-779E-C270-FC04-0D7ACE3CB85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pic>
        <p:nvPicPr>
          <p:cNvPr id="7" name="Picture 6" descr="A group of women sitting at a table using their phones&#10;&#10;Description automatically generated">
            <a:extLst>
              <a:ext uri="{FF2B5EF4-FFF2-40B4-BE49-F238E27FC236}">
                <a16:creationId xmlns:a16="http://schemas.microsoft.com/office/drawing/2014/main" id="{97E2FA58-D69D-B529-EBD2-8C7FBD04B29B}"/>
              </a:ext>
            </a:extLst>
          </p:cNvPr>
          <p:cNvPicPr>
            <a:picLocks noChangeAspect="1"/>
          </p:cNvPicPr>
          <p:nvPr/>
        </p:nvPicPr>
        <p:blipFill>
          <a:blip r:embed="rId9"/>
          <a:srcRect l="1" t="23941" r="1790" b="8280"/>
          <a:stretch/>
        </p:blipFill>
        <p:spPr>
          <a:xfrm>
            <a:off x="4114800" y="1181624"/>
            <a:ext cx="3075262" cy="4604342"/>
          </a:xfrm>
          <a:prstGeom prst="rect">
            <a:avLst/>
          </a:prstGeom>
        </p:spPr>
      </p:pic>
      <p:pic>
        <p:nvPicPr>
          <p:cNvPr id="9" name="Picture 8" descr="A person using a cell phone&#10;&#10;Description automatically generated">
            <a:extLst>
              <a:ext uri="{FF2B5EF4-FFF2-40B4-BE49-F238E27FC236}">
                <a16:creationId xmlns:a16="http://schemas.microsoft.com/office/drawing/2014/main" id="{0618062F-939B-F66A-5F9D-2AE872C72CE4}"/>
              </a:ext>
            </a:extLst>
          </p:cNvPr>
          <p:cNvPicPr>
            <a:picLocks noChangeAspect="1"/>
          </p:cNvPicPr>
          <p:nvPr/>
        </p:nvPicPr>
        <p:blipFill>
          <a:blip r:embed="rId10"/>
          <a:stretch>
            <a:fillRect/>
          </a:stretch>
        </p:blipFill>
        <p:spPr>
          <a:xfrm rot="5400000">
            <a:off x="1243756" y="3219722"/>
            <a:ext cx="1855887" cy="3276600"/>
          </a:xfrm>
          <a:prstGeom prst="rect">
            <a:avLst/>
          </a:prstGeom>
        </p:spPr>
      </p:pic>
    </p:spTree>
    <p:extLst>
      <p:ext uri="{BB962C8B-B14F-4D97-AF65-F5344CB8AC3E}">
        <p14:creationId xmlns:p14="http://schemas.microsoft.com/office/powerpoint/2010/main" val="1678173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3A19E-4F50-38A7-C553-BE379C994D9C}"/>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286F62A8-DBE6-1A89-AEFB-BFC87205CE50}"/>
              </a:ext>
            </a:extLst>
          </p:cNvPr>
          <p:cNvSpPr/>
          <p:nvPr/>
        </p:nvSpPr>
        <p:spPr>
          <a:xfrm>
            <a:off x="-192392" y="-1332679"/>
            <a:ext cx="2535280" cy="8190677"/>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dirty="0"/>
          </a:p>
        </p:txBody>
      </p:sp>
      <p:sp>
        <p:nvSpPr>
          <p:cNvPr id="14" name="Freeform 6">
            <a:extLst>
              <a:ext uri="{FF2B5EF4-FFF2-40B4-BE49-F238E27FC236}">
                <a16:creationId xmlns:a16="http://schemas.microsoft.com/office/drawing/2014/main" id="{EC806DBF-B359-9A11-C496-714CB95B04D4}"/>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428A7568-9260-D891-AD8B-511DCD6B3070}"/>
              </a:ext>
            </a:extLst>
          </p:cNvPr>
          <p:cNvSpPr txBox="1"/>
          <p:nvPr/>
        </p:nvSpPr>
        <p:spPr>
          <a:xfrm>
            <a:off x="228600" y="197804"/>
            <a:ext cx="2535280" cy="1077218"/>
          </a:xfrm>
          <a:prstGeom prst="rect">
            <a:avLst/>
          </a:prstGeom>
          <a:noFill/>
        </p:spPr>
        <p:txBody>
          <a:bodyPr wrap="square" rtlCol="0">
            <a:spAutoFit/>
          </a:bodyPr>
          <a:lstStyle/>
          <a:p>
            <a:r>
              <a:rPr lang="en-US" sz="3200" dirty="0">
                <a:solidFill>
                  <a:schemeClr val="bg1"/>
                </a:solidFill>
              </a:rPr>
              <a:t>Current Progress</a:t>
            </a:r>
          </a:p>
        </p:txBody>
      </p:sp>
      <p:graphicFrame>
        <p:nvGraphicFramePr>
          <p:cNvPr id="4" name="Diagram 3">
            <a:extLst>
              <a:ext uri="{FF2B5EF4-FFF2-40B4-BE49-F238E27FC236}">
                <a16:creationId xmlns:a16="http://schemas.microsoft.com/office/drawing/2014/main" id="{58F9632A-0C17-F233-E4B1-DBE157272FE5}"/>
              </a:ext>
            </a:extLst>
          </p:cNvPr>
          <p:cNvGraphicFramePr/>
          <p:nvPr>
            <p:extLst>
              <p:ext uri="{D42A27DB-BD31-4B8C-83A1-F6EECF244321}">
                <p14:modId xmlns:p14="http://schemas.microsoft.com/office/powerpoint/2010/main" val="3447927663"/>
              </p:ext>
            </p:extLst>
          </p:nvPr>
        </p:nvGraphicFramePr>
        <p:xfrm>
          <a:off x="1828800" y="197804"/>
          <a:ext cx="9982200" cy="5745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57016E93-1E0B-2805-6105-2D369A18FCC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5059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34565" y="-533400"/>
            <a:ext cx="2209799" cy="68580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dirty="0"/>
          </a:p>
        </p:txBody>
      </p:sp>
      <p:sp>
        <p:nvSpPr>
          <p:cNvPr id="14" name="Freeform 6">
            <a:extLst>
              <a:ext uri="{FF2B5EF4-FFF2-40B4-BE49-F238E27FC236}">
                <a16:creationId xmlns:a16="http://schemas.microsoft.com/office/drawing/2014/main" id="{AA9E61C1-10CC-FEBF-9BEE-A8D16B012FF2}"/>
              </a:ext>
            </a:extLst>
          </p:cNvPr>
          <p:cNvSpPr/>
          <p:nvPr/>
        </p:nvSpPr>
        <p:spPr>
          <a:xfrm>
            <a:off x="10510468" y="4723016"/>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Rectangle 4">
            <a:extLst>
              <a:ext uri="{FF2B5EF4-FFF2-40B4-BE49-F238E27FC236}">
                <a16:creationId xmlns:a16="http://schemas.microsoft.com/office/drawing/2014/main" id="{5125D4B7-9F46-863E-4EA7-6E7D070B9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94674A2B-55E1-57D9-0256-841C58EEEC7B}"/>
              </a:ext>
            </a:extLst>
          </p:cNvPr>
          <p:cNvSpPr txBox="1"/>
          <p:nvPr/>
        </p:nvSpPr>
        <p:spPr>
          <a:xfrm>
            <a:off x="304800" y="304800"/>
            <a:ext cx="2099035" cy="1077218"/>
          </a:xfrm>
          <a:prstGeom prst="rect">
            <a:avLst/>
          </a:prstGeom>
          <a:noFill/>
        </p:spPr>
        <p:txBody>
          <a:bodyPr wrap="square" rtlCol="0">
            <a:spAutoFit/>
          </a:bodyPr>
          <a:lstStyle/>
          <a:p>
            <a:r>
              <a:rPr lang="en-US" sz="3200" dirty="0">
                <a:solidFill>
                  <a:schemeClr val="bg1"/>
                </a:solidFill>
              </a:rPr>
              <a:t>Current Progress</a:t>
            </a:r>
          </a:p>
        </p:txBody>
      </p:sp>
      <p:pic>
        <p:nvPicPr>
          <p:cNvPr id="6" name="Picture 5">
            <a:extLst>
              <a:ext uri="{FF2B5EF4-FFF2-40B4-BE49-F238E27FC236}">
                <a16:creationId xmlns:a16="http://schemas.microsoft.com/office/drawing/2014/main" id="{90E01D4A-2FF2-FC1D-9573-F8466B7C453D}"/>
              </a:ext>
            </a:extLst>
          </p:cNvPr>
          <p:cNvPicPr>
            <a:picLocks noChangeAspect="1"/>
          </p:cNvPicPr>
          <p:nvPr/>
        </p:nvPicPr>
        <p:blipFill>
          <a:blip r:embed="rId4"/>
          <a:stretch>
            <a:fillRect/>
          </a:stretch>
        </p:blipFill>
        <p:spPr>
          <a:xfrm>
            <a:off x="2743200" y="69849"/>
            <a:ext cx="7600950" cy="6448425"/>
          </a:xfrm>
          <a:prstGeom prst="rect">
            <a:avLst/>
          </a:prstGeom>
        </p:spPr>
      </p:pic>
      <p:pic>
        <p:nvPicPr>
          <p:cNvPr id="2" name="Picture 1">
            <a:extLst>
              <a:ext uri="{FF2B5EF4-FFF2-40B4-BE49-F238E27FC236}">
                <a16:creationId xmlns:a16="http://schemas.microsoft.com/office/drawing/2014/main" id="{A40BEA25-A7FD-5341-2AA7-53CA9B4AA75E}"/>
              </a:ext>
            </a:extLst>
          </p:cNvPr>
          <p:cNvPicPr>
            <a:picLocks noChangeAspect="1"/>
          </p:cNvPicPr>
          <p:nvPr/>
        </p:nvPicPr>
        <p:blipFill>
          <a:blip r:embed="rId4"/>
          <a:stretch>
            <a:fillRect/>
          </a:stretch>
        </p:blipFill>
        <p:spPr>
          <a:xfrm>
            <a:off x="2743200" y="78228"/>
            <a:ext cx="7600950" cy="6448425"/>
          </a:xfrm>
          <a:prstGeom prst="rect">
            <a:avLst/>
          </a:prstGeom>
        </p:spPr>
      </p:pic>
    </p:spTree>
    <p:extLst>
      <p:ext uri="{BB962C8B-B14F-4D97-AF65-F5344CB8AC3E}">
        <p14:creationId xmlns:p14="http://schemas.microsoft.com/office/powerpoint/2010/main" val="87180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2214F-6701-CC0D-DC9D-B1B270C53E58}"/>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3E228E8B-57FD-0104-5808-510221933001}"/>
              </a:ext>
            </a:extLst>
          </p:cNvPr>
          <p:cNvSpPr/>
          <p:nvPr/>
        </p:nvSpPr>
        <p:spPr>
          <a:xfrm>
            <a:off x="1" y="-747952"/>
            <a:ext cx="12191999" cy="1953104"/>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dirty="0"/>
          </a:p>
        </p:txBody>
      </p:sp>
      <p:sp>
        <p:nvSpPr>
          <p:cNvPr id="14" name="Freeform 6">
            <a:extLst>
              <a:ext uri="{FF2B5EF4-FFF2-40B4-BE49-F238E27FC236}">
                <a16:creationId xmlns:a16="http://schemas.microsoft.com/office/drawing/2014/main" id="{BC71AA45-E15E-54B9-D417-A64A271CD040}"/>
              </a:ext>
            </a:extLst>
          </p:cNvPr>
          <p:cNvSpPr/>
          <p:nvPr/>
        </p:nvSpPr>
        <p:spPr>
          <a:xfrm>
            <a:off x="10510468" y="4723016"/>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Rectangle 4">
            <a:extLst>
              <a:ext uri="{FF2B5EF4-FFF2-40B4-BE49-F238E27FC236}">
                <a16:creationId xmlns:a16="http://schemas.microsoft.com/office/drawing/2014/main" id="{F3C9EEF0-8E08-A087-0F62-6DFBE6E0FB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
        <p:nvSpPr>
          <p:cNvPr id="9" name="TextBox 8">
            <a:extLst>
              <a:ext uri="{FF2B5EF4-FFF2-40B4-BE49-F238E27FC236}">
                <a16:creationId xmlns:a16="http://schemas.microsoft.com/office/drawing/2014/main" id="{B83D42A4-EA16-A4F3-2322-F9412CA47716}"/>
              </a:ext>
            </a:extLst>
          </p:cNvPr>
          <p:cNvSpPr txBox="1"/>
          <p:nvPr/>
        </p:nvSpPr>
        <p:spPr>
          <a:xfrm>
            <a:off x="304800" y="228600"/>
            <a:ext cx="3810000" cy="584775"/>
          </a:xfrm>
          <a:prstGeom prst="rect">
            <a:avLst/>
          </a:prstGeom>
          <a:noFill/>
        </p:spPr>
        <p:txBody>
          <a:bodyPr wrap="square" rtlCol="0">
            <a:spAutoFit/>
          </a:bodyPr>
          <a:lstStyle/>
          <a:p>
            <a:r>
              <a:rPr lang="en-US" sz="3200" dirty="0">
                <a:solidFill>
                  <a:schemeClr val="bg1"/>
                </a:solidFill>
              </a:rPr>
              <a:t>Current Progress</a:t>
            </a:r>
          </a:p>
        </p:txBody>
      </p:sp>
      <p:pic>
        <p:nvPicPr>
          <p:cNvPr id="7" name="Picture 6">
            <a:extLst>
              <a:ext uri="{FF2B5EF4-FFF2-40B4-BE49-F238E27FC236}">
                <a16:creationId xmlns:a16="http://schemas.microsoft.com/office/drawing/2014/main" id="{0BF58E11-ECD5-7D2D-0743-128D8AE8A66B}"/>
              </a:ext>
            </a:extLst>
          </p:cNvPr>
          <p:cNvPicPr>
            <a:picLocks noChangeAspect="1"/>
          </p:cNvPicPr>
          <p:nvPr/>
        </p:nvPicPr>
        <p:blipFill>
          <a:blip r:embed="rId4"/>
          <a:stretch>
            <a:fillRect/>
          </a:stretch>
        </p:blipFill>
        <p:spPr>
          <a:xfrm>
            <a:off x="1829069" y="1336562"/>
            <a:ext cx="8423096" cy="5024901"/>
          </a:xfrm>
          <a:prstGeom prst="rect">
            <a:avLst/>
          </a:prstGeom>
        </p:spPr>
      </p:pic>
    </p:spTree>
    <p:extLst>
      <p:ext uri="{BB962C8B-B14F-4D97-AF65-F5344CB8AC3E}">
        <p14:creationId xmlns:p14="http://schemas.microsoft.com/office/powerpoint/2010/main" val="344119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C92B-70D9-074A-FBD1-96780CD10FB1}"/>
            </a:ext>
          </a:extLst>
        </p:cNvPr>
        <p:cNvGrpSpPr/>
        <p:nvPr/>
      </p:nvGrpSpPr>
      <p:grpSpPr>
        <a:xfrm>
          <a:off x="0" y="0"/>
          <a:ext cx="0" cy="0"/>
          <a:chOff x="0" y="0"/>
          <a:chExt cx="0" cy="0"/>
        </a:xfrm>
      </p:grpSpPr>
      <p:sp>
        <p:nvSpPr>
          <p:cNvPr id="13" name="Freeform 4">
            <a:extLst>
              <a:ext uri="{FF2B5EF4-FFF2-40B4-BE49-F238E27FC236}">
                <a16:creationId xmlns:a16="http://schemas.microsoft.com/office/drawing/2014/main" id="{EC303E13-BE4B-37D6-F4F8-990C615571A1}"/>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sp>
        <p:nvSpPr>
          <p:cNvPr id="14" name="Freeform 6">
            <a:extLst>
              <a:ext uri="{FF2B5EF4-FFF2-40B4-BE49-F238E27FC236}">
                <a16:creationId xmlns:a16="http://schemas.microsoft.com/office/drawing/2014/main" id="{0540C50C-B594-EA81-33B2-7083F15BA4D9}"/>
              </a:ext>
            </a:extLst>
          </p:cNvPr>
          <p:cNvSpPr/>
          <p:nvPr/>
        </p:nvSpPr>
        <p:spPr>
          <a:xfrm>
            <a:off x="8900147" y="561947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5" name="TextBox 4">
            <a:extLst>
              <a:ext uri="{FF2B5EF4-FFF2-40B4-BE49-F238E27FC236}">
                <a16:creationId xmlns:a16="http://schemas.microsoft.com/office/drawing/2014/main" id="{E24EB43B-8BB6-6A3F-51F8-0BECFA285C05}"/>
              </a:ext>
            </a:extLst>
          </p:cNvPr>
          <p:cNvSpPr txBox="1"/>
          <p:nvPr/>
        </p:nvSpPr>
        <p:spPr>
          <a:xfrm>
            <a:off x="533400" y="669855"/>
            <a:ext cx="3200400" cy="584775"/>
          </a:xfrm>
          <a:prstGeom prst="rect">
            <a:avLst/>
          </a:prstGeom>
          <a:noFill/>
        </p:spPr>
        <p:txBody>
          <a:bodyPr wrap="square" rtlCol="0">
            <a:spAutoFit/>
          </a:bodyPr>
          <a:lstStyle/>
          <a:p>
            <a:r>
              <a:rPr lang="en-US" sz="3200" dirty="0">
                <a:solidFill>
                  <a:schemeClr val="bg1"/>
                </a:solidFill>
              </a:rPr>
              <a:t>Future work</a:t>
            </a:r>
          </a:p>
        </p:txBody>
      </p:sp>
      <p:sp>
        <p:nvSpPr>
          <p:cNvPr id="4" name="TextBox 3">
            <a:extLst>
              <a:ext uri="{FF2B5EF4-FFF2-40B4-BE49-F238E27FC236}">
                <a16:creationId xmlns:a16="http://schemas.microsoft.com/office/drawing/2014/main" id="{73809891-412B-4ED7-B611-4AB337DB6CA6}"/>
              </a:ext>
            </a:extLst>
          </p:cNvPr>
          <p:cNvSpPr txBox="1"/>
          <p:nvPr/>
        </p:nvSpPr>
        <p:spPr>
          <a:xfrm>
            <a:off x="3733800" y="2909336"/>
            <a:ext cx="4114800" cy="1938992"/>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feedbacks  and notification system</a:t>
            </a:r>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Reward and Recognition System</a:t>
            </a:r>
            <a:endParaRPr lang="en-US" sz="2400" dirty="0"/>
          </a:p>
        </p:txBody>
      </p:sp>
      <p:pic>
        <p:nvPicPr>
          <p:cNvPr id="3" name="Picture 2">
            <a:extLst>
              <a:ext uri="{FF2B5EF4-FFF2-40B4-BE49-F238E27FC236}">
                <a16:creationId xmlns:a16="http://schemas.microsoft.com/office/drawing/2014/main" id="{5FA246F2-BA6D-CEE9-34CF-F67CB7E3B8B8}"/>
              </a:ext>
            </a:extLst>
          </p:cNvPr>
          <p:cNvPicPr>
            <a:picLocks noChangeAspect="1"/>
          </p:cNvPicPr>
          <p:nvPr/>
        </p:nvPicPr>
        <p:blipFill>
          <a:blip r:embed="rId4"/>
          <a:stretch>
            <a:fillRect/>
          </a:stretch>
        </p:blipFill>
        <p:spPr>
          <a:xfrm>
            <a:off x="533400" y="2483797"/>
            <a:ext cx="2618337" cy="2618337"/>
          </a:xfrm>
          <a:prstGeom prst="rect">
            <a:avLst/>
          </a:prstGeom>
        </p:spPr>
      </p:pic>
      <p:pic>
        <p:nvPicPr>
          <p:cNvPr id="6" name="Picture 5">
            <a:extLst>
              <a:ext uri="{FF2B5EF4-FFF2-40B4-BE49-F238E27FC236}">
                <a16:creationId xmlns:a16="http://schemas.microsoft.com/office/drawing/2014/main" id="{E2120868-5760-4CCD-365E-75F00CF974BC}"/>
              </a:ext>
            </a:extLst>
          </p:cNvPr>
          <p:cNvPicPr>
            <a:picLocks noChangeAspect="1"/>
          </p:cNvPicPr>
          <p:nvPr/>
        </p:nvPicPr>
        <p:blipFill>
          <a:blip r:embed="rId5"/>
          <a:srcRect b="8100"/>
          <a:stretch/>
        </p:blipFill>
        <p:spPr>
          <a:xfrm>
            <a:off x="8299694" y="1934811"/>
            <a:ext cx="3808695" cy="3780189"/>
          </a:xfrm>
          <a:prstGeom prst="rect">
            <a:avLst/>
          </a:prstGeom>
        </p:spPr>
      </p:pic>
      <p:sp>
        <p:nvSpPr>
          <p:cNvPr id="8" name="Rectangle 7">
            <a:extLst>
              <a:ext uri="{FF2B5EF4-FFF2-40B4-BE49-F238E27FC236}">
                <a16:creationId xmlns:a16="http://schemas.microsoft.com/office/drawing/2014/main" id="{96A27803-6AB2-46ED-BAD2-C07C6B1EC40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395563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63BACE-3597-F40B-3E18-63494B2E1486}"/>
              </a:ext>
            </a:extLst>
          </p:cNvPr>
          <p:cNvSpPr/>
          <p:nvPr/>
        </p:nvSpPr>
        <p:spPr>
          <a:xfrm>
            <a:off x="2667000" y="6553200"/>
            <a:ext cx="5715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FFE52-3942-9CBC-2602-1B534F2BC92E}"/>
              </a:ext>
            </a:extLst>
          </p:cNvPr>
          <p:cNvSpPr>
            <a:spLocks noGrp="1"/>
          </p:cNvSpPr>
          <p:nvPr>
            <p:ph type="title"/>
          </p:nvPr>
        </p:nvSpPr>
        <p:spPr>
          <a:xfrm>
            <a:off x="3413808" y="308835"/>
            <a:ext cx="5638800" cy="1362075"/>
          </a:xfrm>
        </p:spPr>
        <p:txBody>
          <a:bodyPr/>
          <a:lstStyle/>
          <a:p>
            <a:r>
              <a:rPr lang="en-US" dirty="0"/>
              <a:t>Tools &amp; Technologies</a:t>
            </a:r>
          </a:p>
        </p:txBody>
      </p:sp>
      <p:grpSp>
        <p:nvGrpSpPr>
          <p:cNvPr id="4" name="Group 37">
            <a:extLst>
              <a:ext uri="{FF2B5EF4-FFF2-40B4-BE49-F238E27FC236}">
                <a16:creationId xmlns:a16="http://schemas.microsoft.com/office/drawing/2014/main" id="{93DFF0AF-5023-81D9-F7EE-A710D39A027A}"/>
              </a:ext>
            </a:extLst>
          </p:cNvPr>
          <p:cNvGrpSpPr/>
          <p:nvPr/>
        </p:nvGrpSpPr>
        <p:grpSpPr>
          <a:xfrm>
            <a:off x="-5821299" y="1813750"/>
            <a:ext cx="7395190" cy="7366605"/>
            <a:chOff x="76200" y="-773870"/>
            <a:chExt cx="1516331" cy="1510470"/>
          </a:xfrm>
        </p:grpSpPr>
        <p:sp>
          <p:nvSpPr>
            <p:cNvPr id="5" name="Freeform 38">
              <a:extLst>
                <a:ext uri="{FF2B5EF4-FFF2-40B4-BE49-F238E27FC236}">
                  <a16:creationId xmlns:a16="http://schemas.microsoft.com/office/drawing/2014/main" id="{F21BAA63-2848-12A3-CAC7-17DCD6D63D3E}"/>
                </a:ext>
              </a:extLst>
            </p:cNvPr>
            <p:cNvSpPr/>
            <p:nvPr/>
          </p:nvSpPr>
          <p:spPr>
            <a:xfrm>
              <a:off x="779731" y="-77387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dirty="0"/>
            </a:p>
          </p:txBody>
        </p:sp>
        <p:sp>
          <p:nvSpPr>
            <p:cNvPr id="6" name="TextBox 39">
              <a:extLst>
                <a:ext uri="{FF2B5EF4-FFF2-40B4-BE49-F238E27FC236}">
                  <a16:creationId xmlns:a16="http://schemas.microsoft.com/office/drawing/2014/main" id="{6CAE5A91-D6BD-2DB1-676E-C9CC1445520E}"/>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40">
            <a:extLst>
              <a:ext uri="{FF2B5EF4-FFF2-40B4-BE49-F238E27FC236}">
                <a16:creationId xmlns:a16="http://schemas.microsoft.com/office/drawing/2014/main" id="{C9D0585B-066F-A956-E436-A9525B1318E7}"/>
              </a:ext>
            </a:extLst>
          </p:cNvPr>
          <p:cNvSpPr/>
          <p:nvPr/>
        </p:nvSpPr>
        <p:spPr>
          <a:xfrm>
            <a:off x="-7100463" y="-4291040"/>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cxnSp>
        <p:nvCxnSpPr>
          <p:cNvPr id="38" name="Straight Connector 37">
            <a:extLst>
              <a:ext uri="{FF2B5EF4-FFF2-40B4-BE49-F238E27FC236}">
                <a16:creationId xmlns:a16="http://schemas.microsoft.com/office/drawing/2014/main" id="{6F881987-5E21-C4D1-457D-E4394A43E981}"/>
              </a:ext>
            </a:extLst>
          </p:cNvPr>
          <p:cNvCxnSpPr/>
          <p:nvPr/>
        </p:nvCxnSpPr>
        <p:spPr>
          <a:xfrm>
            <a:off x="5791200" y="1080201"/>
            <a:ext cx="0" cy="547058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93B883D-80F1-1669-4824-0E4BAF829040}"/>
              </a:ext>
            </a:extLst>
          </p:cNvPr>
          <p:cNvPicPr>
            <a:picLocks noChangeAspect="1"/>
          </p:cNvPicPr>
          <p:nvPr/>
        </p:nvPicPr>
        <p:blipFill>
          <a:blip r:embed="rId4"/>
          <a:stretch>
            <a:fillRect/>
          </a:stretch>
        </p:blipFill>
        <p:spPr>
          <a:xfrm>
            <a:off x="6485476" y="1670910"/>
            <a:ext cx="4938687" cy="2963212"/>
          </a:xfrm>
          <a:prstGeom prst="rect">
            <a:avLst/>
          </a:prstGeom>
        </p:spPr>
      </p:pic>
      <p:pic>
        <p:nvPicPr>
          <p:cNvPr id="12" name="Picture 11" descr="A logo with a picture of a flask&#10;&#10;Description automatically generated">
            <a:extLst>
              <a:ext uri="{FF2B5EF4-FFF2-40B4-BE49-F238E27FC236}">
                <a16:creationId xmlns:a16="http://schemas.microsoft.com/office/drawing/2014/main" id="{C856DAB7-8434-F8B0-BEA2-1CA2E5DDC338}"/>
              </a:ext>
            </a:extLst>
          </p:cNvPr>
          <p:cNvPicPr>
            <a:picLocks noChangeAspect="1"/>
          </p:cNvPicPr>
          <p:nvPr/>
        </p:nvPicPr>
        <p:blipFill rotWithShape="1">
          <a:blip r:embed="rId5">
            <a:extLst>
              <a:ext uri="{28A0092B-C50C-407E-A947-70E740481C1C}">
                <a14:useLocalDpi xmlns:a14="http://schemas.microsoft.com/office/drawing/2010/main" val="0"/>
              </a:ext>
            </a:extLst>
          </a:blip>
          <a:srcRect t="20198" b="31117"/>
          <a:stretch/>
        </p:blipFill>
        <p:spPr>
          <a:xfrm>
            <a:off x="3810000" y="3511696"/>
            <a:ext cx="1887830" cy="919089"/>
          </a:xfrm>
          <a:prstGeom prst="rect">
            <a:avLst/>
          </a:prstGeom>
        </p:spPr>
      </p:pic>
      <p:pic>
        <p:nvPicPr>
          <p:cNvPr id="14" name="Picture 13">
            <a:extLst>
              <a:ext uri="{FF2B5EF4-FFF2-40B4-BE49-F238E27FC236}">
                <a16:creationId xmlns:a16="http://schemas.microsoft.com/office/drawing/2014/main" id="{53FAD13F-7558-0AC4-4A01-42FB08AB09C4}"/>
              </a:ext>
            </a:extLst>
          </p:cNvPr>
          <p:cNvPicPr>
            <a:picLocks noChangeAspect="1"/>
          </p:cNvPicPr>
          <p:nvPr/>
        </p:nvPicPr>
        <p:blipFill>
          <a:blip r:embed="rId6"/>
          <a:stretch>
            <a:fillRect/>
          </a:stretch>
        </p:blipFill>
        <p:spPr>
          <a:xfrm>
            <a:off x="3677838" y="1474017"/>
            <a:ext cx="1566808" cy="1566808"/>
          </a:xfrm>
          <a:prstGeom prst="rect">
            <a:avLst/>
          </a:prstGeom>
        </p:spPr>
      </p:pic>
      <p:pic>
        <p:nvPicPr>
          <p:cNvPr id="15" name="Picture 14">
            <a:extLst>
              <a:ext uri="{FF2B5EF4-FFF2-40B4-BE49-F238E27FC236}">
                <a16:creationId xmlns:a16="http://schemas.microsoft.com/office/drawing/2014/main" id="{B7AA4D42-D985-AA0E-7A64-0533CE40756F}"/>
              </a:ext>
            </a:extLst>
          </p:cNvPr>
          <p:cNvPicPr>
            <a:picLocks noChangeAspect="1"/>
          </p:cNvPicPr>
          <p:nvPr/>
        </p:nvPicPr>
        <p:blipFill>
          <a:blip r:embed="rId7"/>
          <a:stretch>
            <a:fillRect/>
          </a:stretch>
        </p:blipFill>
        <p:spPr>
          <a:xfrm>
            <a:off x="2032623" y="1805701"/>
            <a:ext cx="999831" cy="1012024"/>
          </a:xfrm>
          <a:prstGeom prst="rect">
            <a:avLst/>
          </a:prstGeom>
        </p:spPr>
      </p:pic>
      <p:pic>
        <p:nvPicPr>
          <p:cNvPr id="16" name="Picture 15">
            <a:extLst>
              <a:ext uri="{FF2B5EF4-FFF2-40B4-BE49-F238E27FC236}">
                <a16:creationId xmlns:a16="http://schemas.microsoft.com/office/drawing/2014/main" id="{418B358C-0F8F-B351-0F16-ACA0C1D951BF}"/>
              </a:ext>
            </a:extLst>
          </p:cNvPr>
          <p:cNvPicPr>
            <a:picLocks noChangeAspect="1"/>
          </p:cNvPicPr>
          <p:nvPr/>
        </p:nvPicPr>
        <p:blipFill>
          <a:blip r:embed="rId8"/>
          <a:stretch>
            <a:fillRect/>
          </a:stretch>
        </p:blipFill>
        <p:spPr>
          <a:xfrm>
            <a:off x="1929271" y="3403121"/>
            <a:ext cx="1335140" cy="1329043"/>
          </a:xfrm>
          <a:prstGeom prst="rect">
            <a:avLst/>
          </a:prstGeom>
        </p:spPr>
      </p:pic>
      <p:pic>
        <p:nvPicPr>
          <p:cNvPr id="18" name="Picture 17" descr="A logo with a red and yellow drop of fire&#10;&#10;Description automatically generated">
            <a:extLst>
              <a:ext uri="{FF2B5EF4-FFF2-40B4-BE49-F238E27FC236}">
                <a16:creationId xmlns:a16="http://schemas.microsoft.com/office/drawing/2014/main" id="{1289BDFA-3DF1-FC41-DE59-6AD2D8E27D7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6616" t="17455" r="18868" b="14803"/>
          <a:stretch/>
        </p:blipFill>
        <p:spPr>
          <a:xfrm>
            <a:off x="4137634" y="4810827"/>
            <a:ext cx="1325932" cy="1392229"/>
          </a:xfrm>
          <a:prstGeom prst="rect">
            <a:avLst/>
          </a:prstGeom>
        </p:spPr>
      </p:pic>
      <p:pic>
        <p:nvPicPr>
          <p:cNvPr id="20" name="Picture 19" descr="A logo with a blue arrow&#10;&#10;Description automatically generated">
            <a:extLst>
              <a:ext uri="{FF2B5EF4-FFF2-40B4-BE49-F238E27FC236}">
                <a16:creationId xmlns:a16="http://schemas.microsoft.com/office/drawing/2014/main" id="{57366686-FAF0-10B1-7891-5923AFEFE3B9}"/>
              </a:ext>
            </a:extLst>
          </p:cNvPr>
          <p:cNvPicPr>
            <a:picLocks noChangeAspect="1"/>
          </p:cNvPicPr>
          <p:nvPr/>
        </p:nvPicPr>
        <p:blipFill rotWithShape="1">
          <a:blip r:embed="rId10">
            <a:extLst>
              <a:ext uri="{28A0092B-C50C-407E-A947-70E740481C1C}">
                <a14:useLocalDpi xmlns:a14="http://schemas.microsoft.com/office/drawing/2010/main" val="0"/>
              </a:ext>
            </a:extLst>
          </a:blip>
          <a:srcRect l="11907" t="31665" r="13279" b="34651"/>
          <a:stretch/>
        </p:blipFill>
        <p:spPr>
          <a:xfrm>
            <a:off x="1649080" y="5382483"/>
            <a:ext cx="1895521" cy="609600"/>
          </a:xfrm>
          <a:prstGeom prst="rect">
            <a:avLst/>
          </a:prstGeom>
        </p:spPr>
      </p:pic>
    </p:spTree>
    <p:extLst>
      <p:ext uri="{BB962C8B-B14F-4D97-AF65-F5344CB8AC3E}">
        <p14:creationId xmlns:p14="http://schemas.microsoft.com/office/powerpoint/2010/main" val="33192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
            <a:extLst>
              <a:ext uri="{FF2B5EF4-FFF2-40B4-BE49-F238E27FC236}">
                <a16:creationId xmlns:a16="http://schemas.microsoft.com/office/drawing/2014/main" id="{7421D7FC-F68B-B49D-2C93-6ED14B4BE063}"/>
              </a:ext>
            </a:extLst>
          </p:cNvPr>
          <p:cNvSpPr/>
          <p:nvPr/>
        </p:nvSpPr>
        <p:spPr>
          <a:xfrm>
            <a:off x="-15240" y="-35693"/>
            <a:ext cx="12576785" cy="1741616"/>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txBody>
          <a:bodyPr/>
          <a:lstStyle/>
          <a:p>
            <a:endParaRPr lang="en-US"/>
          </a:p>
        </p:txBody>
      </p:sp>
      <p:pic>
        <p:nvPicPr>
          <p:cNvPr id="11" name="Picture 10" descr="A person sitting at a table with laptops&#10;&#10;Description automatically generated">
            <a:extLst>
              <a:ext uri="{FF2B5EF4-FFF2-40B4-BE49-F238E27FC236}">
                <a16:creationId xmlns:a16="http://schemas.microsoft.com/office/drawing/2014/main" id="{5729A329-C2C4-726F-1A08-17071297C718}"/>
              </a:ext>
            </a:extLst>
          </p:cNvPr>
          <p:cNvPicPr>
            <a:picLocks noChangeAspect="1"/>
          </p:cNvPicPr>
          <p:nvPr/>
        </p:nvPicPr>
        <p:blipFill rotWithShape="1">
          <a:blip r:embed="rId2">
            <a:extLst>
              <a:ext uri="{28A0092B-C50C-407E-A947-70E740481C1C}">
                <a14:useLocalDpi xmlns:a14="http://schemas.microsoft.com/office/drawing/2010/main" val="0"/>
              </a:ext>
            </a:extLst>
          </a:blip>
          <a:srcRect l="7232" t="7371" r="5513" b="9205"/>
          <a:stretch/>
        </p:blipFill>
        <p:spPr>
          <a:xfrm>
            <a:off x="3308181" y="4380940"/>
            <a:ext cx="3615110" cy="2477060"/>
          </a:xfrm>
          <a:prstGeom prst="rect">
            <a:avLst/>
          </a:prstGeom>
        </p:spPr>
      </p:pic>
      <p:sp>
        <p:nvSpPr>
          <p:cNvPr id="7" name="Title 4">
            <a:extLst>
              <a:ext uri="{FF2B5EF4-FFF2-40B4-BE49-F238E27FC236}">
                <a16:creationId xmlns:a16="http://schemas.microsoft.com/office/drawing/2014/main" id="{3642177F-E9E3-2F05-395D-4367E3A7832D}"/>
              </a:ext>
            </a:extLst>
          </p:cNvPr>
          <p:cNvSpPr>
            <a:spLocks noGrp="1"/>
          </p:cNvSpPr>
          <p:nvPr>
            <p:ph type="title"/>
          </p:nvPr>
        </p:nvSpPr>
        <p:spPr>
          <a:xfrm>
            <a:off x="44854" y="439034"/>
            <a:ext cx="5314950" cy="792162"/>
          </a:xfrm>
        </p:spPr>
        <p:txBody>
          <a:bodyPr>
            <a:normAutofit fontScale="90000"/>
          </a:bodyPr>
          <a:lstStyle/>
          <a:p>
            <a:r>
              <a:rPr lang="en-US" dirty="0">
                <a:solidFill>
                  <a:schemeClr val="bg1"/>
                </a:solidFill>
              </a:rPr>
              <a:t>Functional</a:t>
            </a:r>
            <a:r>
              <a:rPr lang="en-US" dirty="0"/>
              <a:t> </a:t>
            </a:r>
            <a:r>
              <a:rPr lang="en-US" dirty="0">
                <a:solidFill>
                  <a:schemeClr val="bg1"/>
                </a:solidFill>
              </a:rPr>
              <a:t>Requirements</a:t>
            </a:r>
          </a:p>
        </p:txBody>
      </p:sp>
      <p:sp>
        <p:nvSpPr>
          <p:cNvPr id="8" name="Title 4">
            <a:extLst>
              <a:ext uri="{FF2B5EF4-FFF2-40B4-BE49-F238E27FC236}">
                <a16:creationId xmlns:a16="http://schemas.microsoft.com/office/drawing/2014/main" id="{03FEC510-5BCA-8629-2C87-C93FBCDA77C7}"/>
              </a:ext>
            </a:extLst>
          </p:cNvPr>
          <p:cNvSpPr txBox="1">
            <a:spLocks/>
          </p:cNvSpPr>
          <p:nvPr/>
        </p:nvSpPr>
        <p:spPr>
          <a:xfrm>
            <a:off x="6242672" y="436108"/>
            <a:ext cx="531495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4000" dirty="0">
                <a:solidFill>
                  <a:schemeClr val="bg1"/>
                </a:solidFill>
              </a:rPr>
              <a:t>Non-Functional Requirements</a:t>
            </a:r>
          </a:p>
        </p:txBody>
      </p:sp>
      <p:sp>
        <p:nvSpPr>
          <p:cNvPr id="14" name="Freeform 6">
            <a:extLst>
              <a:ext uri="{FF2B5EF4-FFF2-40B4-BE49-F238E27FC236}">
                <a16:creationId xmlns:a16="http://schemas.microsoft.com/office/drawing/2014/main" id="{AA9E61C1-10CC-FEBF-9BEE-A8D16B012FF2}"/>
              </a:ext>
            </a:extLst>
          </p:cNvPr>
          <p:cNvSpPr/>
          <p:nvPr/>
        </p:nvSpPr>
        <p:spPr>
          <a:xfrm>
            <a:off x="9672268" y="4823285"/>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3" name="TextBox 2">
            <a:extLst>
              <a:ext uri="{FF2B5EF4-FFF2-40B4-BE49-F238E27FC236}">
                <a16:creationId xmlns:a16="http://schemas.microsoft.com/office/drawing/2014/main" id="{D2A0C5E7-3EB7-3EE2-6F00-B6D67C059345}"/>
              </a:ext>
            </a:extLst>
          </p:cNvPr>
          <p:cNvSpPr txBox="1"/>
          <p:nvPr/>
        </p:nvSpPr>
        <p:spPr>
          <a:xfrm>
            <a:off x="670736" y="2248941"/>
            <a:ext cx="5120464" cy="2585323"/>
          </a:xfrm>
          <a:prstGeom prst="rect">
            <a:avLst/>
          </a:prstGeom>
          <a:noFill/>
        </p:spPr>
        <p:txBody>
          <a:bodyPr wrap="square">
            <a:spAutoFit/>
          </a:bodyPr>
          <a:lstStyle/>
          <a:p>
            <a:pPr marL="285750" indent="-285750">
              <a:buFont typeface="Wingdings" panose="05000000000000000000" pitchFamily="2" charset="2"/>
              <a:buChar char="Ø"/>
            </a:pPr>
            <a:r>
              <a:rPr lang="en-US" dirty="0"/>
              <a:t> Allow entry of daily mood and energy.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Predict stress-free time based on data.</a:t>
            </a:r>
          </a:p>
          <a:p>
            <a:endParaRPr lang="en-US" dirty="0"/>
          </a:p>
          <a:p>
            <a:pPr marL="285750" indent="-285750">
              <a:buFont typeface="Wingdings" panose="05000000000000000000" pitchFamily="2" charset="2"/>
              <a:buChar char="Ø"/>
            </a:pPr>
            <a:r>
              <a:rPr lang="en-US" dirty="0"/>
              <a:t> Display mood and energy stats in charts.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Provide personalized insights.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Allow notifications</a:t>
            </a:r>
          </a:p>
        </p:txBody>
      </p:sp>
      <p:sp>
        <p:nvSpPr>
          <p:cNvPr id="4" name="Rectangle 1">
            <a:extLst>
              <a:ext uri="{FF2B5EF4-FFF2-40B4-BE49-F238E27FC236}">
                <a16:creationId xmlns:a16="http://schemas.microsoft.com/office/drawing/2014/main" id="{4D012059-7301-9617-2466-395017137678}"/>
              </a:ext>
            </a:extLst>
          </p:cNvPr>
          <p:cNvSpPr>
            <a:spLocks noChangeArrowheads="1"/>
          </p:cNvSpPr>
          <p:nvPr/>
        </p:nvSpPr>
        <p:spPr bwMode="auto">
          <a:xfrm>
            <a:off x="7693956" y="2336383"/>
            <a:ext cx="395662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Fast, easy data entry.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Timely predictions and insights.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Clear, interactive charts.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Secure user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5125D4B7-9F46-863E-4EA7-6E7D070B9B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65770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6B1A75E-758C-87DE-A301-C6A181F6BA5F}"/>
              </a:ext>
            </a:extLst>
          </p:cNvPr>
          <p:cNvGrpSpPr/>
          <p:nvPr/>
        </p:nvGrpSpPr>
        <p:grpSpPr>
          <a:xfrm>
            <a:off x="1415473" y="1524000"/>
            <a:ext cx="762000" cy="990600"/>
            <a:chOff x="0" y="0"/>
            <a:chExt cx="1451520" cy="2381040"/>
          </a:xfrm>
        </p:grpSpPr>
        <p:sp>
          <p:nvSpPr>
            <p:cNvPr id="3" name="Freeform 11">
              <a:extLst>
                <a:ext uri="{FF2B5EF4-FFF2-40B4-BE49-F238E27FC236}">
                  <a16:creationId xmlns:a16="http://schemas.microsoft.com/office/drawing/2014/main" id="{8068578E-BD6F-0957-D721-B8DA08D9F436}"/>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dirty="0"/>
            </a:p>
          </p:txBody>
        </p:sp>
      </p:grpSp>
      <p:sp>
        <p:nvSpPr>
          <p:cNvPr id="25" name="TextBox 50">
            <a:extLst>
              <a:ext uri="{FF2B5EF4-FFF2-40B4-BE49-F238E27FC236}">
                <a16:creationId xmlns:a16="http://schemas.microsoft.com/office/drawing/2014/main" id="{58C4F7F0-A40D-00F0-1EE0-1662299125C9}"/>
              </a:ext>
            </a:extLst>
          </p:cNvPr>
          <p:cNvSpPr txBox="1"/>
          <p:nvPr/>
        </p:nvSpPr>
        <p:spPr>
          <a:xfrm>
            <a:off x="2415309" y="1454210"/>
            <a:ext cx="8305800" cy="1231106"/>
          </a:xfrm>
          <a:prstGeom prst="rect">
            <a:avLst/>
          </a:prstGeom>
        </p:spPr>
        <p:txBody>
          <a:bodyPr wrap="square" lIns="0" tIns="0" rIns="0" bIns="0" rtlCol="0" anchor="t">
            <a:spAutoFit/>
          </a:bodyPr>
          <a:lstStyle/>
          <a:p>
            <a:pPr algn="just">
              <a:spcBef>
                <a:spcPct val="0"/>
              </a:spcBef>
            </a:pPr>
            <a:r>
              <a:rPr lang="en-US" sz="2000" spc="121" dirty="0">
                <a:ea typeface="Open Sauce"/>
                <a:cs typeface="Open Sauce"/>
                <a:sym typeface="Open Sauce"/>
              </a:rPr>
              <a:t>To provide a personalized stress management solution by integrating AI-driven biometric analysis with Ayurvedic practices, offering tailored treatment plans and activities to enhance mental health and well-being through non-pharmaceutical interventions.</a:t>
            </a:r>
          </a:p>
        </p:txBody>
      </p:sp>
      <p:sp>
        <p:nvSpPr>
          <p:cNvPr id="26" name="TextBox 39">
            <a:extLst>
              <a:ext uri="{FF2B5EF4-FFF2-40B4-BE49-F238E27FC236}">
                <a16:creationId xmlns:a16="http://schemas.microsoft.com/office/drawing/2014/main" id="{CDED194B-C3D2-7FF5-EF57-3A7FDA91E17B}"/>
              </a:ext>
            </a:extLst>
          </p:cNvPr>
          <p:cNvSpPr txBox="1"/>
          <p:nvPr/>
        </p:nvSpPr>
        <p:spPr>
          <a:xfrm>
            <a:off x="1447800" y="595593"/>
            <a:ext cx="3962400" cy="621965"/>
          </a:xfrm>
          <a:prstGeom prst="rect">
            <a:avLst/>
          </a:prstGeom>
        </p:spPr>
        <p:txBody>
          <a:bodyPr wrap="square" lIns="0" tIns="0" rIns="0" bIns="0" rtlCol="0" anchor="t">
            <a:spAutoFit/>
          </a:bodyPr>
          <a:lstStyle/>
          <a:p>
            <a:pPr>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Main Objective </a:t>
            </a:r>
          </a:p>
        </p:txBody>
      </p:sp>
      <p:pic>
        <p:nvPicPr>
          <p:cNvPr id="8" name="Picture 7">
            <a:extLst>
              <a:ext uri="{FF2B5EF4-FFF2-40B4-BE49-F238E27FC236}">
                <a16:creationId xmlns:a16="http://schemas.microsoft.com/office/drawing/2014/main" id="{1DE0284C-FB30-0BAE-A181-6D09574ED3DF}"/>
              </a:ext>
            </a:extLst>
          </p:cNvPr>
          <p:cNvPicPr>
            <a:picLocks noChangeAspect="1"/>
          </p:cNvPicPr>
          <p:nvPr/>
        </p:nvPicPr>
        <p:blipFill>
          <a:blip r:embed="rId2"/>
          <a:stretch>
            <a:fillRect/>
          </a:stretch>
        </p:blipFill>
        <p:spPr>
          <a:xfrm>
            <a:off x="3200400" y="2819998"/>
            <a:ext cx="5647485" cy="3657600"/>
          </a:xfrm>
          <a:prstGeom prst="rect">
            <a:avLst/>
          </a:prstGeom>
        </p:spPr>
      </p:pic>
      <p:sp>
        <p:nvSpPr>
          <p:cNvPr id="52" name="Freeform 52"/>
          <p:cNvSpPr/>
          <p:nvPr/>
        </p:nvSpPr>
        <p:spPr>
          <a:xfrm rot="10800000" flipH="1" flipV="1">
            <a:off x="10918843" y="389331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7" name="Picture 6" descr="A logo on a green background&#10;&#10;Description automatically generated">
            <a:extLst>
              <a:ext uri="{FF2B5EF4-FFF2-40B4-BE49-F238E27FC236}">
                <a16:creationId xmlns:a16="http://schemas.microsoft.com/office/drawing/2014/main" id="{16FF0001-CBE8-B779-85A7-E169AA4D1E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8794" y="3541996"/>
            <a:ext cx="2264006" cy="2213603"/>
          </a:xfrm>
          <a:prstGeom prst="ellipse">
            <a:avLst/>
          </a:prstGeom>
        </p:spPr>
      </p:pic>
      <p:sp>
        <p:nvSpPr>
          <p:cNvPr id="11" name="Freeform 52">
            <a:extLst>
              <a:ext uri="{FF2B5EF4-FFF2-40B4-BE49-F238E27FC236}">
                <a16:creationId xmlns:a16="http://schemas.microsoft.com/office/drawing/2014/main" id="{2DE971CA-8EE5-E8C4-6334-5D39C184682F}"/>
              </a:ext>
            </a:extLst>
          </p:cNvPr>
          <p:cNvSpPr/>
          <p:nvPr/>
        </p:nvSpPr>
        <p:spPr>
          <a:xfrm flipH="1" flipV="1">
            <a:off x="11046688" y="217577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4215031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228601"/>
            <a:ext cx="10363200" cy="914400"/>
          </a:xfrm>
        </p:spPr>
        <p:txBody>
          <a:bodyPr/>
          <a:lstStyle/>
          <a:p>
            <a:r>
              <a:rPr lang="en-US" dirty="0"/>
              <a:t>References</a:t>
            </a:r>
          </a:p>
        </p:txBody>
      </p:sp>
      <p:sp>
        <p:nvSpPr>
          <p:cNvPr id="4" name="Rectangle 3">
            <a:extLst>
              <a:ext uri="{FF2B5EF4-FFF2-40B4-BE49-F238E27FC236}">
                <a16:creationId xmlns:a16="http://schemas.microsoft.com/office/drawing/2014/main" id="{3A562286-06CF-6DCB-82D7-FEF6BC5B84CC}"/>
              </a:ext>
            </a:extLst>
          </p:cNvPr>
          <p:cNvSpPr/>
          <p:nvPr/>
        </p:nvSpPr>
        <p:spPr>
          <a:xfrm>
            <a:off x="2667000" y="6400800"/>
            <a:ext cx="5715000"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02FE63-4488-90DC-7891-86EA56BD4F2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7E74BB1F-7F7D-23E5-9D78-3167230DEB76}"/>
              </a:ext>
            </a:extLst>
          </p:cNvPr>
          <p:cNvGraphicFramePr>
            <a:graphicFrameLocks noGrp="1"/>
          </p:cNvGraphicFramePr>
          <p:nvPr>
            <p:extLst>
              <p:ext uri="{D42A27DB-BD31-4B8C-83A1-F6EECF244321}">
                <p14:modId xmlns:p14="http://schemas.microsoft.com/office/powerpoint/2010/main" val="1520685930"/>
              </p:ext>
            </p:extLst>
          </p:nvPr>
        </p:nvGraphicFramePr>
        <p:xfrm>
          <a:off x="533400" y="1235075"/>
          <a:ext cx="10134600" cy="4327525"/>
        </p:xfrm>
        <a:graphic>
          <a:graphicData uri="http://schemas.openxmlformats.org/drawingml/2006/table">
            <a:tbl>
              <a:tblPr firstRow="1" firstCol="1" bandRow="1">
                <a:tableStyleId>{5C22544A-7EE6-4342-B048-85BDC9FD1C3A}</a:tableStyleId>
              </a:tblPr>
              <a:tblGrid>
                <a:gridCol w="359383">
                  <a:extLst>
                    <a:ext uri="{9D8B030D-6E8A-4147-A177-3AD203B41FA5}">
                      <a16:colId xmlns:a16="http://schemas.microsoft.com/office/drawing/2014/main" val="304226111"/>
                    </a:ext>
                  </a:extLst>
                </a:gridCol>
                <a:gridCol w="9775217">
                  <a:extLst>
                    <a:ext uri="{9D8B030D-6E8A-4147-A177-3AD203B41FA5}">
                      <a16:colId xmlns:a16="http://schemas.microsoft.com/office/drawing/2014/main" val="3250984172"/>
                    </a:ext>
                  </a:extLst>
                </a:gridCol>
              </a:tblGrid>
              <a:tr h="865505">
                <a:tc>
                  <a:txBody>
                    <a:bodyPr/>
                    <a:lstStyle/>
                    <a:p>
                      <a:pPr marL="0" marR="0" algn="just">
                        <a:spcBef>
                          <a:spcPts val="0"/>
                        </a:spcBef>
                        <a:spcAft>
                          <a:spcPts val="0"/>
                        </a:spcAft>
                      </a:pPr>
                      <a:r>
                        <a:rPr lang="en-US" sz="1600" b="0">
                          <a:solidFill>
                            <a:schemeClr val="tx1"/>
                          </a:solidFill>
                          <a:effectLst/>
                        </a:rPr>
                        <a:t>[1]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a:solidFill>
                            <a:schemeClr val="tx1"/>
                          </a:solidFill>
                          <a:effectLst/>
                        </a:rPr>
                        <a:t>Melanie Bamert and Jennifer Inauen, "Physiological stress reactivity and recovery: Some laboratory results transfer to daily life," PubMed Central, 2022.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351955361"/>
                  </a:ext>
                </a:extLst>
              </a:tr>
              <a:tr h="865505">
                <a:tc>
                  <a:txBody>
                    <a:bodyPr/>
                    <a:lstStyle/>
                    <a:p>
                      <a:pPr marL="0" marR="0" algn="just">
                        <a:spcBef>
                          <a:spcPts val="0"/>
                        </a:spcBef>
                        <a:spcAft>
                          <a:spcPts val="0"/>
                        </a:spcAft>
                      </a:pPr>
                      <a:r>
                        <a:rPr lang="en-US" sz="1600" b="0">
                          <a:solidFill>
                            <a:schemeClr val="tx1"/>
                          </a:solidFill>
                          <a:effectLst/>
                        </a:rPr>
                        <a:t>[2]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B. B. a. E. H.-J. Cindy Harmon-Jones, "The Discrete Emotions Questionnaire: A New Tool for Measuring State Self-Reported Emotions," PubMed Central, p. 11(8): e0159915., 2016.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865404380"/>
                  </a:ext>
                </a:extLst>
              </a:tr>
              <a:tr h="865505">
                <a:tc>
                  <a:txBody>
                    <a:bodyPr/>
                    <a:lstStyle/>
                    <a:p>
                      <a:pPr marL="0" marR="0" algn="just">
                        <a:spcBef>
                          <a:spcPts val="0"/>
                        </a:spcBef>
                        <a:spcAft>
                          <a:spcPts val="0"/>
                        </a:spcAft>
                      </a:pPr>
                      <a:r>
                        <a:rPr lang="en-US" sz="1600" b="0">
                          <a:solidFill>
                            <a:schemeClr val="tx1"/>
                          </a:solidFill>
                          <a:effectLst/>
                        </a:rPr>
                        <a:t>[3]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err="1">
                          <a:solidFill>
                            <a:schemeClr val="tx1"/>
                          </a:solidFill>
                          <a:effectLst/>
                        </a:rPr>
                        <a:t>Didace</a:t>
                      </a:r>
                      <a:r>
                        <a:rPr lang="en-US" sz="1600" b="0" dirty="0">
                          <a:solidFill>
                            <a:schemeClr val="tx1"/>
                          </a:solidFill>
                          <a:effectLst/>
                        </a:rPr>
                        <a:t> </a:t>
                      </a:r>
                      <a:r>
                        <a:rPr lang="en-US" sz="1600" b="0" dirty="0" err="1">
                          <a:solidFill>
                            <a:schemeClr val="tx1"/>
                          </a:solidFill>
                          <a:effectLst/>
                        </a:rPr>
                        <a:t>Ndahimana</a:t>
                      </a:r>
                      <a:r>
                        <a:rPr lang="en-US" sz="1600" b="0" dirty="0">
                          <a:solidFill>
                            <a:schemeClr val="tx1"/>
                          </a:solidFill>
                          <a:effectLst/>
                        </a:rPr>
                        <a:t> and Eun-Kyung Kim, "Measurement Methods for Physical Activity and Energy Expenditure: a Review," PubMed Central, vol. 6(2), p. 68–80, 2017 Apr.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367452531"/>
                  </a:ext>
                </a:extLst>
              </a:tr>
              <a:tr h="865505">
                <a:tc>
                  <a:txBody>
                    <a:bodyPr/>
                    <a:lstStyle/>
                    <a:p>
                      <a:pPr marL="0" marR="0" algn="just">
                        <a:spcBef>
                          <a:spcPts val="0"/>
                        </a:spcBef>
                        <a:spcAft>
                          <a:spcPts val="0"/>
                        </a:spcAft>
                      </a:pPr>
                      <a:r>
                        <a:rPr lang="en-US" sz="1600" b="0">
                          <a:solidFill>
                            <a:schemeClr val="tx1"/>
                          </a:solidFill>
                          <a:effectLst/>
                        </a:rPr>
                        <a:t>[4]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SONJA LYUBOMIRSKY and HEIDI S. LEPPER, "A Measure of Subjective Happiness: Preliminary Reliability and Construct Validation," ResearchGate, pp. 46(2):137-155, 1999.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207462859"/>
                  </a:ext>
                </a:extLst>
              </a:tr>
              <a:tr h="865505">
                <a:tc>
                  <a:txBody>
                    <a:bodyPr/>
                    <a:lstStyle/>
                    <a:p>
                      <a:pPr marL="0" marR="0" algn="just">
                        <a:spcBef>
                          <a:spcPts val="0"/>
                        </a:spcBef>
                        <a:spcAft>
                          <a:spcPts val="0"/>
                        </a:spcAft>
                      </a:pPr>
                      <a:r>
                        <a:rPr lang="en-US" sz="1600" b="0">
                          <a:solidFill>
                            <a:schemeClr val="tx1"/>
                          </a:solidFill>
                          <a:effectLst/>
                        </a:rPr>
                        <a:t>[5] </a:t>
                      </a:r>
                      <a:endParaRPr lang="en-US" sz="16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tc>
                  <a:txBody>
                    <a:bodyPr/>
                    <a:lstStyle/>
                    <a:p>
                      <a:pPr marL="0" marR="0" algn="just">
                        <a:spcBef>
                          <a:spcPts val="0"/>
                        </a:spcBef>
                        <a:spcAft>
                          <a:spcPts val="0"/>
                        </a:spcAft>
                      </a:pPr>
                      <a:r>
                        <a:rPr lang="en-US" sz="1600" b="0" dirty="0">
                          <a:solidFill>
                            <a:schemeClr val="tx1"/>
                          </a:solidFill>
                          <a:effectLst/>
                        </a:rPr>
                        <a:t>Cindy Harmon-Jones, Brock </a:t>
                      </a:r>
                      <a:r>
                        <a:rPr lang="en-US" sz="1600" b="0" dirty="0" err="1">
                          <a:solidFill>
                            <a:schemeClr val="tx1"/>
                          </a:solidFill>
                          <a:effectLst/>
                        </a:rPr>
                        <a:t>Bastian,and</a:t>
                      </a:r>
                      <a:r>
                        <a:rPr lang="en-US" sz="1600" b="0" dirty="0">
                          <a:solidFill>
                            <a:schemeClr val="tx1"/>
                          </a:solidFill>
                          <a:effectLst/>
                        </a:rPr>
                        <a:t> Eddie Harmon-Jones, "The Discrete Emotions Questionnaire: A New Tool for Measuring State Self-Reported Emotions," PubMed Central, 2016; 11(8): e0159915.. </a:t>
                      </a:r>
                      <a:endParaRPr lang="en-US" sz="16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oFill/>
                  </a:tcPr>
                </a:tc>
                <a:extLst>
                  <a:ext uri="{0D108BD9-81ED-4DB2-BD59-A6C34878D82A}">
                    <a16:rowId xmlns:a16="http://schemas.microsoft.com/office/drawing/2014/main" val="255272478"/>
                  </a:ext>
                </a:extLst>
              </a:tr>
            </a:tbl>
          </a:graphicData>
        </a:graphic>
      </p:graphicFrame>
      <p:sp>
        <p:nvSpPr>
          <p:cNvPr id="12" name="Freeform 52">
            <a:extLst>
              <a:ext uri="{FF2B5EF4-FFF2-40B4-BE49-F238E27FC236}">
                <a16:creationId xmlns:a16="http://schemas.microsoft.com/office/drawing/2014/main" id="{13AA33A3-8066-63FD-006B-41D94E2ECD34}"/>
              </a:ext>
            </a:extLst>
          </p:cNvPr>
          <p:cNvSpPr/>
          <p:nvPr/>
        </p:nvSpPr>
        <p:spPr>
          <a:xfrm rot="10800000" flipH="1" flipV="1">
            <a:off x="10760649" y="3464169"/>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25021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2">
            <a:extLst>
              <a:ext uri="{FF2B5EF4-FFF2-40B4-BE49-F238E27FC236}">
                <a16:creationId xmlns:a16="http://schemas.microsoft.com/office/drawing/2014/main" id="{4B3D5AD6-3787-4CDD-30D5-0A5CC7C58B6E}"/>
              </a:ext>
            </a:extLst>
          </p:cNvPr>
          <p:cNvSpPr/>
          <p:nvPr/>
        </p:nvSpPr>
        <p:spPr>
          <a:xfrm rot="10800000" flipH="1" flipV="1">
            <a:off x="10760649" y="3429000"/>
            <a:ext cx="2862702" cy="285110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76200" y="135237"/>
            <a:ext cx="10363200" cy="1362075"/>
          </a:xfrm>
        </p:spPr>
        <p:txBody>
          <a:bodyPr/>
          <a:lstStyle/>
          <a:p>
            <a:r>
              <a:rPr lang="en-US" dirty="0"/>
              <a:t>References</a:t>
            </a:r>
          </a:p>
        </p:txBody>
      </p:sp>
      <p:sp>
        <p:nvSpPr>
          <p:cNvPr id="4" name="Rectangle 3">
            <a:extLst>
              <a:ext uri="{FF2B5EF4-FFF2-40B4-BE49-F238E27FC236}">
                <a16:creationId xmlns:a16="http://schemas.microsoft.com/office/drawing/2014/main" id="{D24D6208-804E-F8B2-A592-B9DF523C7E89}"/>
              </a:ext>
            </a:extLst>
          </p:cNvPr>
          <p:cNvSpPr/>
          <p:nvPr/>
        </p:nvSpPr>
        <p:spPr>
          <a:xfrm>
            <a:off x="2667000" y="6553200"/>
            <a:ext cx="58674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C5F0869-D88D-0FF4-4183-4EC9FF20A629}"/>
              </a:ext>
            </a:extLst>
          </p:cNvPr>
          <p:cNvGraphicFramePr>
            <a:graphicFrameLocks noGrp="1"/>
          </p:cNvGraphicFramePr>
          <p:nvPr>
            <p:extLst>
              <p:ext uri="{D42A27DB-BD31-4B8C-83A1-F6EECF244321}">
                <p14:modId xmlns:p14="http://schemas.microsoft.com/office/powerpoint/2010/main" val="3378700359"/>
              </p:ext>
            </p:extLst>
          </p:nvPr>
        </p:nvGraphicFramePr>
        <p:xfrm>
          <a:off x="381000" y="914399"/>
          <a:ext cx="11430000" cy="5365706"/>
        </p:xfrm>
        <a:graphic>
          <a:graphicData uri="http://schemas.openxmlformats.org/drawingml/2006/table">
            <a:tbl>
              <a:tblPr firstRow="1" firstCol="1" bandRow="1">
                <a:tableStyleId>{5C22544A-7EE6-4342-B048-85BDC9FD1C3A}</a:tableStyleId>
              </a:tblPr>
              <a:tblGrid>
                <a:gridCol w="11430000">
                  <a:extLst>
                    <a:ext uri="{9D8B030D-6E8A-4147-A177-3AD203B41FA5}">
                      <a16:colId xmlns:a16="http://schemas.microsoft.com/office/drawing/2014/main" val="3331547595"/>
                    </a:ext>
                  </a:extLst>
                </a:gridCol>
              </a:tblGrid>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[6]  W. T.-M. H. a. S. U. (MSD), "Doing What Matters in Times of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Stress:An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Illustrated Guide," World Health Organization, 29 April 2020.</a:t>
                      </a:r>
                    </a:p>
                  </a:txBody>
                  <a:tcPr marL="9525" marR="9525" marT="9525" marB="9525">
                    <a:noFill/>
                  </a:tcPr>
                </a:tc>
                <a:extLst>
                  <a:ext uri="{0D108BD9-81ED-4DB2-BD59-A6C34878D82A}">
                    <a16:rowId xmlns:a16="http://schemas.microsoft.com/office/drawing/2014/main" val="115887158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[7] "How to manage and reduce stress," Mental Health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Foundathion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[Online]. Available: https://www.mentalhealth.org.uk/explore-mental-health/publications/how-manage-and-reduce-stress.</a:t>
                      </a:r>
                    </a:p>
                  </a:txBody>
                  <a:tcPr marL="9525" marR="9525" marT="9525" marB="9525">
                    <a:noFill/>
                  </a:tcPr>
                </a:tc>
                <a:extLst>
                  <a:ext uri="{0D108BD9-81ED-4DB2-BD59-A6C34878D82A}">
                    <a16:rowId xmlns:a16="http://schemas.microsoft.com/office/drawing/2014/main" val="54962405"/>
                  </a:ext>
                </a:extLst>
              </a:tr>
              <a:tr h="906222">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[8] Lily Martin, Renate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Oepen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Katharina Bauer, Alina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Nottensteiner</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Katja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Mergheim</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Harald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Gruber,and</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Sabine C. Koch, "Creative Arts Interventions for Stress Management and Prevention—A Systematic Review," </a:t>
                      </a:r>
                      <a:r>
                        <a:rPr lang="en-US" sz="1600" b="0" i="1"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Behav</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Sci (Basel),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8, no. 2, p. 28, 2018 Feb. </a:t>
                      </a:r>
                    </a:p>
                  </a:txBody>
                  <a:tcPr marL="9525" marR="9525" marT="9525" marB="9525">
                    <a:noFill/>
                  </a:tcPr>
                </a:tc>
                <a:extLst>
                  <a:ext uri="{0D108BD9-81ED-4DB2-BD59-A6C34878D82A}">
                    <a16:rowId xmlns:a16="http://schemas.microsoft.com/office/drawing/2014/main" val="874263890"/>
                  </a:ext>
                </a:extLst>
              </a:tr>
              <a:tr h="8559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[9] Chan-Woo Park, Sung Wook Seo,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Noeul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BeomSeok</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Ko, Byung Wook Choi, Chang Min Park, Dong Kyung Chang,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Hwiuoung</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Hyunchul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Kim, Kwang Joon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Kim,Kyu</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-Hwan Jun, "Artificial Intelligence in Health Care: Current Applications and Issues,"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J Korean Med Sci.,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p. 35(42): e379., 2020 Nov 2. </a:t>
                      </a:r>
                    </a:p>
                  </a:txBody>
                  <a:tcPr marL="9525" marR="9525" marT="9525" marB="9525">
                    <a:noFill/>
                  </a:tcPr>
                </a:tc>
                <a:extLst>
                  <a:ext uri="{0D108BD9-81ED-4DB2-BD59-A6C34878D82A}">
                    <a16:rowId xmlns:a16="http://schemas.microsoft.com/office/drawing/2014/main" val="2603256419"/>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[10]T. Worth, "Ayurveda: Does It Really Work?," 23 November 2023. [Online]. Available: https://www.webmd.com/balance/ayurvedic-treatments.</a:t>
                      </a:r>
                    </a:p>
                  </a:txBody>
                  <a:tcPr marL="9525" marR="9525" marT="9525" marB="9525">
                    <a:noFill/>
                  </a:tcPr>
                </a:tc>
                <a:extLst>
                  <a:ext uri="{0D108BD9-81ED-4DB2-BD59-A6C34878D82A}">
                    <a16:rowId xmlns:a16="http://schemas.microsoft.com/office/drawing/2014/main" val="524210898"/>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[11] Ashutosh Chauhan, Deepak Kumar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Satyendra Prasad Mishra, and Ruchi Badoni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Semwal</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"Ayurvedic research and methodology: Present status and future strategies,"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Ayu,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36, no. 4, p. 364–369., 2015 Oct-Dec. </a:t>
                      </a:r>
                    </a:p>
                  </a:txBody>
                  <a:tcPr marL="9525" marR="9525" marT="9525" marB="9525">
                    <a:noFill/>
                  </a:tcPr>
                </a:tc>
                <a:extLst>
                  <a:ext uri="{0D108BD9-81ED-4DB2-BD59-A6C34878D82A}">
                    <a16:rowId xmlns:a16="http://schemas.microsoft.com/office/drawing/2014/main" val="4055202342"/>
                  </a:ext>
                </a:extLst>
              </a:tr>
              <a:tr h="720714">
                <a:tc>
                  <a:txBody>
                    <a:bodyPr/>
                    <a:lstStyle/>
                    <a:p>
                      <a:pPr marL="0" marR="0" algn="just">
                        <a:lnSpc>
                          <a:spcPct val="107000"/>
                        </a:lnSpc>
                        <a:spcBef>
                          <a:spcPts val="0"/>
                        </a:spcBef>
                        <a:spcAft>
                          <a:spcPts val="800"/>
                        </a:spcAft>
                      </a:pP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[12] Mary Catherine Bushnell, Eleni Frangos, and Nicholas </a:t>
                      </a:r>
                      <a:r>
                        <a:rPr lang="en-US" sz="1600" b="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Madian</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"Non-pharmacological Treatment of Pain: Grand Challenge and Future Opportunities," </a:t>
                      </a:r>
                      <a:r>
                        <a:rPr lang="en-US" sz="1600" b="0" i="1"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Front Pain Res (Lausanne)., </a:t>
                      </a:r>
                      <a:r>
                        <a:rPr lang="en-US" sz="1600" b="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vol. 2, 2021. </a:t>
                      </a:r>
                    </a:p>
                  </a:txBody>
                  <a:tcPr marL="9525" marR="9525" marT="9525" marB="9525">
                    <a:noFill/>
                  </a:tcPr>
                </a:tc>
                <a:extLst>
                  <a:ext uri="{0D108BD9-81ED-4DB2-BD59-A6C34878D82A}">
                    <a16:rowId xmlns:a16="http://schemas.microsoft.com/office/drawing/2014/main" val="2461836327"/>
                  </a:ext>
                </a:extLst>
              </a:tr>
            </a:tbl>
          </a:graphicData>
        </a:graphic>
      </p:graphicFrame>
      <p:sp>
        <p:nvSpPr>
          <p:cNvPr id="3" name="Rectangle 2">
            <a:extLst>
              <a:ext uri="{FF2B5EF4-FFF2-40B4-BE49-F238E27FC236}">
                <a16:creationId xmlns:a16="http://schemas.microsoft.com/office/drawing/2014/main" id="{0DD23F6B-458A-7C2A-FB4B-98793A8403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IT21161664</a:t>
            </a:r>
            <a:r>
              <a:rPr lang="en-US" sz="1800" dirty="0">
                <a:solidFill>
                  <a:schemeClr val="tx1"/>
                </a:solidFill>
              </a:rPr>
              <a:t>   |   </a:t>
            </a:r>
            <a:r>
              <a:rPr lang="en-US" dirty="0">
                <a:solidFill>
                  <a:schemeClr val="tx1"/>
                </a:solidFill>
              </a:rPr>
              <a:t>Weerasinghe W.P.D.J.N. </a:t>
            </a:r>
            <a:r>
              <a:rPr lang="en-US" sz="1800" dirty="0">
                <a:solidFill>
                  <a:schemeClr val="tx1"/>
                </a:solidFill>
              </a:rPr>
              <a:t>|   </a:t>
            </a:r>
            <a:r>
              <a:rPr lang="en-US" dirty="0">
                <a:solidFill>
                  <a:schemeClr val="tx1"/>
                </a:solidFill>
              </a:rPr>
              <a:t>24-25J-180</a:t>
            </a:r>
            <a:endParaRPr lang="en-US" sz="1800" b="0" dirty="0">
              <a:solidFill>
                <a:schemeClr val="tx1"/>
              </a:solidFill>
            </a:endParaRPr>
          </a:p>
        </p:txBody>
      </p:sp>
    </p:spTree>
    <p:extLst>
      <p:ext uri="{BB962C8B-B14F-4D97-AF65-F5344CB8AC3E}">
        <p14:creationId xmlns:p14="http://schemas.microsoft.com/office/powerpoint/2010/main" val="1493396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a:extLst>
              <a:ext uri="{FF2B5EF4-FFF2-40B4-BE49-F238E27FC236}">
                <a16:creationId xmlns:a16="http://schemas.microsoft.com/office/drawing/2014/main" id="{4C0BE68A-BED7-4173-6221-3585A89EC02D}"/>
              </a:ext>
            </a:extLst>
          </p:cNvPr>
          <p:cNvSpPr txBox="1"/>
          <p:nvPr/>
        </p:nvSpPr>
        <p:spPr>
          <a:xfrm>
            <a:off x="713143" y="268075"/>
            <a:ext cx="2667000" cy="664413"/>
          </a:xfrm>
          <a:prstGeom prst="rect">
            <a:avLst/>
          </a:prstGeom>
        </p:spPr>
        <p:txBody>
          <a:bodyPr wrap="square" lIns="0" tIns="0" rIns="0" bIns="0" rtlCol="0" anchor="t">
            <a:spAutoFit/>
          </a:bodyPr>
          <a:lstStyle/>
          <a:p>
            <a:pPr>
              <a:lnSpc>
                <a:spcPts val="5471"/>
              </a:lnSpc>
              <a:spcBef>
                <a:spcPct val="0"/>
              </a:spcBef>
            </a:pPr>
            <a:r>
              <a:rPr lang="en-US" sz="4000" b="1" spc="388" dirty="0">
                <a:latin typeface="Codec Pro ExtraBold"/>
                <a:ea typeface="Codec Pro ExtraBold"/>
                <a:cs typeface="Codec Pro ExtraBold"/>
                <a:sym typeface="Codec Pro ExtraBold"/>
              </a:rPr>
              <a:t>APPENDIX</a:t>
            </a:r>
          </a:p>
        </p:txBody>
      </p:sp>
      <p:sp>
        <p:nvSpPr>
          <p:cNvPr id="5" name="Freeform 5">
            <a:extLst>
              <a:ext uri="{FF2B5EF4-FFF2-40B4-BE49-F238E27FC236}">
                <a16:creationId xmlns:a16="http://schemas.microsoft.com/office/drawing/2014/main" id="{C8B07EF2-705B-F67E-DD95-314D339A20E5}"/>
              </a:ext>
            </a:extLst>
          </p:cNvPr>
          <p:cNvSpPr/>
          <p:nvPr/>
        </p:nvSpPr>
        <p:spPr>
          <a:xfrm>
            <a:off x="10763015" y="16764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C6AFBB5A-13B0-56E0-4784-A530DABBC660}"/>
              </a:ext>
            </a:extLst>
          </p:cNvPr>
          <p:cNvSpPr/>
          <p:nvPr/>
        </p:nvSpPr>
        <p:spPr>
          <a:xfrm>
            <a:off x="10781488" y="3276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076EE766-445D-D28F-9299-32A349127033}"/>
              </a:ext>
            </a:extLst>
          </p:cNvPr>
          <p:cNvSpPr/>
          <p:nvPr/>
        </p:nvSpPr>
        <p:spPr>
          <a:xfrm>
            <a:off x="10795343" y="485957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pic>
        <p:nvPicPr>
          <p:cNvPr id="22" name="Picture 21" descr="A questionnaire with text on it&#10;&#10;Description automatically generated">
            <a:extLst>
              <a:ext uri="{FF2B5EF4-FFF2-40B4-BE49-F238E27FC236}">
                <a16:creationId xmlns:a16="http://schemas.microsoft.com/office/drawing/2014/main" id="{325160E9-EFB2-6CCA-94D5-A9E43C896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325" y="600281"/>
            <a:ext cx="4452111" cy="5744431"/>
          </a:xfrm>
          <a:prstGeom prst="rect">
            <a:avLst/>
          </a:prstGeom>
        </p:spPr>
      </p:pic>
      <p:pic>
        <p:nvPicPr>
          <p:cNvPr id="24" name="Picture 23" descr="A close-up of a logo&#10;&#10;Description automatically generated">
            <a:extLst>
              <a:ext uri="{FF2B5EF4-FFF2-40B4-BE49-F238E27FC236}">
                <a16:creationId xmlns:a16="http://schemas.microsoft.com/office/drawing/2014/main" id="{99F288E9-57A4-9E90-5E8D-DEB1A011FF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793" y="2886989"/>
            <a:ext cx="4729189" cy="2667000"/>
          </a:xfrm>
          <a:prstGeom prst="rect">
            <a:avLst/>
          </a:prstGeom>
        </p:spPr>
      </p:pic>
      <p:sp>
        <p:nvSpPr>
          <p:cNvPr id="3" name="TextBox 2">
            <a:extLst>
              <a:ext uri="{FF2B5EF4-FFF2-40B4-BE49-F238E27FC236}">
                <a16:creationId xmlns:a16="http://schemas.microsoft.com/office/drawing/2014/main" id="{93690AEF-58A3-0904-A807-4F1371995234}"/>
              </a:ext>
            </a:extLst>
          </p:cNvPr>
          <p:cNvSpPr txBox="1"/>
          <p:nvPr/>
        </p:nvSpPr>
        <p:spPr>
          <a:xfrm>
            <a:off x="1380334" y="1491734"/>
            <a:ext cx="3200400" cy="369332"/>
          </a:xfrm>
          <a:prstGeom prst="rect">
            <a:avLst/>
          </a:prstGeom>
          <a:noFill/>
        </p:spPr>
        <p:txBody>
          <a:bodyPr wrap="square" rtlCol="0">
            <a:spAutoFit/>
          </a:bodyPr>
          <a:lstStyle/>
          <a:p>
            <a:r>
              <a:rPr lang="en-US" dirty="0">
                <a:solidFill>
                  <a:schemeClr val="accent5">
                    <a:lumMod val="50000"/>
                  </a:schemeClr>
                </a:solidFill>
              </a:rPr>
              <a:t>Questioner to detect stress</a:t>
            </a:r>
          </a:p>
        </p:txBody>
      </p:sp>
    </p:spTree>
    <p:extLst>
      <p:ext uri="{BB962C8B-B14F-4D97-AF65-F5344CB8AC3E}">
        <p14:creationId xmlns:p14="http://schemas.microsoft.com/office/powerpoint/2010/main" val="2917591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using a cell phone&#10;&#10;Description automatically generated">
            <a:extLst>
              <a:ext uri="{FF2B5EF4-FFF2-40B4-BE49-F238E27FC236}">
                <a16:creationId xmlns:a16="http://schemas.microsoft.com/office/drawing/2014/main" id="{E935650E-8AD5-0D68-62E8-F5F74C7F332C}"/>
              </a:ext>
            </a:extLst>
          </p:cNvPr>
          <p:cNvPicPr>
            <a:picLocks noChangeAspect="1"/>
          </p:cNvPicPr>
          <p:nvPr/>
        </p:nvPicPr>
        <p:blipFill>
          <a:blip r:embed="rId2" cstate="print">
            <a:extLst>
              <a:ext uri="{28A0092B-C50C-407E-A947-70E740481C1C}">
                <a14:useLocalDpi xmlns:a14="http://schemas.microsoft.com/office/drawing/2010/main" val="0"/>
              </a:ext>
            </a:extLst>
          </a:blip>
          <a:srcRect b="5098"/>
          <a:stretch/>
        </p:blipFill>
        <p:spPr>
          <a:xfrm>
            <a:off x="504928" y="1350231"/>
            <a:ext cx="3931169" cy="4974369"/>
          </a:xfrm>
          <a:prstGeom prst="rect">
            <a:avLst/>
          </a:prstGeom>
        </p:spPr>
      </p:pic>
      <p:pic>
        <p:nvPicPr>
          <p:cNvPr id="12" name="Picture 11">
            <a:extLst>
              <a:ext uri="{FF2B5EF4-FFF2-40B4-BE49-F238E27FC236}">
                <a16:creationId xmlns:a16="http://schemas.microsoft.com/office/drawing/2014/main" id="{73D92E44-D0DD-6587-F3EF-92FB4B5C2951}"/>
              </a:ext>
            </a:extLst>
          </p:cNvPr>
          <p:cNvPicPr>
            <a:picLocks noChangeAspect="1"/>
          </p:cNvPicPr>
          <p:nvPr/>
        </p:nvPicPr>
        <p:blipFill>
          <a:blip r:embed="rId3" cstate="print">
            <a:extLst>
              <a:ext uri="{28A0092B-C50C-407E-A947-70E740481C1C}">
                <a14:useLocalDpi xmlns:a14="http://schemas.microsoft.com/office/drawing/2010/main" val="0"/>
              </a:ext>
            </a:extLst>
          </a:blip>
          <a:srcRect t="20860"/>
          <a:stretch/>
        </p:blipFill>
        <p:spPr>
          <a:xfrm>
            <a:off x="8596677" y="2011955"/>
            <a:ext cx="3459907" cy="3650920"/>
          </a:xfrm>
          <a:prstGeom prst="rect">
            <a:avLst/>
          </a:prstGeom>
        </p:spPr>
      </p:pic>
      <p:sp>
        <p:nvSpPr>
          <p:cNvPr id="3" name="TextBox 2">
            <a:extLst>
              <a:ext uri="{FF2B5EF4-FFF2-40B4-BE49-F238E27FC236}">
                <a16:creationId xmlns:a16="http://schemas.microsoft.com/office/drawing/2014/main" id="{F9C23756-2E22-A03C-C96F-DA0414D0C34D}"/>
              </a:ext>
            </a:extLst>
          </p:cNvPr>
          <p:cNvSpPr txBox="1"/>
          <p:nvPr/>
        </p:nvSpPr>
        <p:spPr>
          <a:xfrm>
            <a:off x="504928" y="296575"/>
            <a:ext cx="3636520" cy="954107"/>
          </a:xfrm>
          <a:prstGeom prst="rect">
            <a:avLst/>
          </a:prstGeom>
          <a:noFill/>
        </p:spPr>
        <p:txBody>
          <a:bodyPr wrap="square" rtlCol="0">
            <a:spAutoFit/>
          </a:bodyPr>
          <a:lstStyle/>
          <a:p>
            <a:r>
              <a:rPr lang="en-US" sz="2800" b="1" dirty="0">
                <a:solidFill>
                  <a:schemeClr val="accent5">
                    <a:lumMod val="50000"/>
                  </a:schemeClr>
                </a:solidFill>
              </a:rPr>
              <a:t>Data &amp; information collection</a:t>
            </a:r>
          </a:p>
        </p:txBody>
      </p:sp>
      <p:sp>
        <p:nvSpPr>
          <p:cNvPr id="5" name="Freeform 5">
            <a:extLst>
              <a:ext uri="{FF2B5EF4-FFF2-40B4-BE49-F238E27FC236}">
                <a16:creationId xmlns:a16="http://schemas.microsoft.com/office/drawing/2014/main" id="{C8B07EF2-705B-F67E-DD95-314D339A20E5}"/>
              </a:ext>
            </a:extLst>
          </p:cNvPr>
          <p:cNvSpPr/>
          <p:nvPr/>
        </p:nvSpPr>
        <p:spPr>
          <a:xfrm>
            <a:off x="9709890" y="-25072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C6AFBB5A-13B0-56E0-4784-A530DABBC660}"/>
              </a:ext>
            </a:extLst>
          </p:cNvPr>
          <p:cNvSpPr/>
          <p:nvPr/>
        </p:nvSpPr>
        <p:spPr>
          <a:xfrm>
            <a:off x="7004152" y="-25071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076EE766-445D-D28F-9299-32A349127033}"/>
              </a:ext>
            </a:extLst>
          </p:cNvPr>
          <p:cNvSpPr/>
          <p:nvPr/>
        </p:nvSpPr>
        <p:spPr>
          <a:xfrm>
            <a:off x="4303943" y="-25071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pic>
        <p:nvPicPr>
          <p:cNvPr id="13" name="Picture 12" descr="Several people in scrubs sitting in chairs&#10;&#10;Description automatically generated">
            <a:extLst>
              <a:ext uri="{FF2B5EF4-FFF2-40B4-BE49-F238E27FC236}">
                <a16:creationId xmlns:a16="http://schemas.microsoft.com/office/drawing/2014/main" id="{C6318BB1-630D-3338-9B4F-F32996290559}"/>
              </a:ext>
            </a:extLst>
          </p:cNvPr>
          <p:cNvPicPr>
            <a:picLocks noChangeAspect="1"/>
          </p:cNvPicPr>
          <p:nvPr/>
        </p:nvPicPr>
        <p:blipFill>
          <a:blip r:embed="rId6" cstate="print">
            <a:extLst>
              <a:ext uri="{28A0092B-C50C-407E-A947-70E740481C1C}">
                <a14:useLocalDpi xmlns:a14="http://schemas.microsoft.com/office/drawing/2010/main" val="0"/>
              </a:ext>
            </a:extLst>
          </a:blip>
          <a:srcRect t="14695"/>
          <a:stretch/>
        </p:blipFill>
        <p:spPr>
          <a:xfrm>
            <a:off x="4565806" y="1611967"/>
            <a:ext cx="3901162" cy="4450895"/>
          </a:xfrm>
          <a:prstGeom prst="rect">
            <a:avLst/>
          </a:prstGeom>
        </p:spPr>
      </p:pic>
    </p:spTree>
    <p:extLst>
      <p:ext uri="{BB962C8B-B14F-4D97-AF65-F5344CB8AC3E}">
        <p14:creationId xmlns:p14="http://schemas.microsoft.com/office/powerpoint/2010/main" val="936414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2057-DAA0-635F-23D7-109466DB5969}"/>
            </a:ext>
          </a:extLst>
        </p:cNvPr>
        <p:cNvGrpSpPr/>
        <p:nvPr/>
      </p:nvGrpSpPr>
      <p:grpSpPr>
        <a:xfrm>
          <a:off x="0" y="0"/>
          <a:ext cx="0" cy="0"/>
          <a:chOff x="0" y="0"/>
          <a:chExt cx="0" cy="0"/>
        </a:xfrm>
      </p:grpSpPr>
      <p:pic>
        <p:nvPicPr>
          <p:cNvPr id="8" name="Picture 7" descr="A group of people sitting at a table&#10;&#10;Description automatically generated">
            <a:extLst>
              <a:ext uri="{FF2B5EF4-FFF2-40B4-BE49-F238E27FC236}">
                <a16:creationId xmlns:a16="http://schemas.microsoft.com/office/drawing/2014/main" id="{9694C36E-3C1B-D1DA-EAA2-67F606FAB7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12" y="3082442"/>
            <a:ext cx="4419600" cy="3314700"/>
          </a:xfrm>
          <a:prstGeom prst="rect">
            <a:avLst/>
          </a:prstGeom>
        </p:spPr>
      </p:pic>
      <p:sp>
        <p:nvSpPr>
          <p:cNvPr id="5" name="Freeform 5">
            <a:extLst>
              <a:ext uri="{FF2B5EF4-FFF2-40B4-BE49-F238E27FC236}">
                <a16:creationId xmlns:a16="http://schemas.microsoft.com/office/drawing/2014/main" id="{914274DD-DDB2-0F2B-AD36-4ECF0579744E}"/>
              </a:ext>
            </a:extLst>
          </p:cNvPr>
          <p:cNvSpPr/>
          <p:nvPr/>
        </p:nvSpPr>
        <p:spPr>
          <a:xfrm>
            <a:off x="11406886" y="1693621"/>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 name="Freeform 5">
            <a:extLst>
              <a:ext uri="{FF2B5EF4-FFF2-40B4-BE49-F238E27FC236}">
                <a16:creationId xmlns:a16="http://schemas.microsoft.com/office/drawing/2014/main" id="{EA13AE7C-418A-E3D3-F8E2-8E3737D16B20}"/>
              </a:ext>
            </a:extLst>
          </p:cNvPr>
          <p:cNvSpPr/>
          <p:nvPr/>
        </p:nvSpPr>
        <p:spPr>
          <a:xfrm>
            <a:off x="11393031" y="3276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9" name="Freeform 5">
            <a:extLst>
              <a:ext uri="{FF2B5EF4-FFF2-40B4-BE49-F238E27FC236}">
                <a16:creationId xmlns:a16="http://schemas.microsoft.com/office/drawing/2014/main" id="{C1414C6E-9936-925F-9A33-B914167D6201}"/>
              </a:ext>
            </a:extLst>
          </p:cNvPr>
          <p:cNvSpPr/>
          <p:nvPr/>
        </p:nvSpPr>
        <p:spPr>
          <a:xfrm>
            <a:off x="11406886" y="4859579"/>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pic>
        <p:nvPicPr>
          <p:cNvPr id="2" name="Picture 1">
            <a:extLst>
              <a:ext uri="{FF2B5EF4-FFF2-40B4-BE49-F238E27FC236}">
                <a16:creationId xmlns:a16="http://schemas.microsoft.com/office/drawing/2014/main" id="{05D58630-796B-17FF-9C32-196A556C4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218" y="206107"/>
            <a:ext cx="4297188" cy="3222892"/>
          </a:xfrm>
          <a:prstGeom prst="rect">
            <a:avLst/>
          </a:prstGeom>
        </p:spPr>
      </p:pic>
      <p:pic>
        <p:nvPicPr>
          <p:cNvPr id="6" name="Picture 5">
            <a:extLst>
              <a:ext uri="{FF2B5EF4-FFF2-40B4-BE49-F238E27FC236}">
                <a16:creationId xmlns:a16="http://schemas.microsoft.com/office/drawing/2014/main" id="{31F04913-7135-4EEC-95E0-ACF2C84BE57A}"/>
              </a:ext>
            </a:extLst>
          </p:cNvPr>
          <p:cNvPicPr>
            <a:picLocks noChangeAspect="1"/>
          </p:cNvPicPr>
          <p:nvPr/>
        </p:nvPicPr>
        <p:blipFill rotWithShape="1">
          <a:blip r:embed="rId6">
            <a:extLst>
              <a:ext uri="{28A0092B-C50C-407E-A947-70E740481C1C}">
                <a14:useLocalDpi xmlns:a14="http://schemas.microsoft.com/office/drawing/2010/main" val="0"/>
              </a:ext>
            </a:extLst>
          </a:blip>
          <a:srcRect b="38619"/>
          <a:stretch/>
        </p:blipFill>
        <p:spPr>
          <a:xfrm>
            <a:off x="5054366" y="202146"/>
            <a:ext cx="6694936" cy="6406901"/>
          </a:xfrm>
          <a:prstGeom prst="rect">
            <a:avLst/>
          </a:prstGeom>
        </p:spPr>
      </p:pic>
    </p:spTree>
    <p:extLst>
      <p:ext uri="{BB962C8B-B14F-4D97-AF65-F5344CB8AC3E}">
        <p14:creationId xmlns:p14="http://schemas.microsoft.com/office/powerpoint/2010/main" val="3389042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B7E32-4F4A-E86D-ED94-D9962F4E8212}"/>
              </a:ext>
            </a:extLst>
          </p:cNvPr>
          <p:cNvPicPr>
            <a:picLocks noChangeAspect="1"/>
          </p:cNvPicPr>
          <p:nvPr/>
        </p:nvPicPr>
        <p:blipFill>
          <a:blip r:embed="rId2"/>
          <a:srcRect l="8824" r="5883"/>
          <a:stretch/>
        </p:blipFill>
        <p:spPr>
          <a:xfrm>
            <a:off x="914400" y="152400"/>
            <a:ext cx="4419600" cy="5991922"/>
          </a:xfrm>
          <a:prstGeom prst="rect">
            <a:avLst/>
          </a:prstGeom>
          <a:ln>
            <a:solidFill>
              <a:schemeClr val="tx1"/>
            </a:solidFill>
          </a:ln>
        </p:spPr>
      </p:pic>
      <p:pic>
        <p:nvPicPr>
          <p:cNvPr id="2" name="Picture 1">
            <a:extLst>
              <a:ext uri="{FF2B5EF4-FFF2-40B4-BE49-F238E27FC236}">
                <a16:creationId xmlns:a16="http://schemas.microsoft.com/office/drawing/2014/main" id="{5F741A00-2C3B-C449-8499-351DA128CA78}"/>
              </a:ext>
            </a:extLst>
          </p:cNvPr>
          <p:cNvPicPr>
            <a:picLocks noChangeAspect="1"/>
          </p:cNvPicPr>
          <p:nvPr/>
        </p:nvPicPr>
        <p:blipFill>
          <a:blip r:embed="rId3"/>
          <a:srcRect l="638" t="11111" r="2182" b="40000"/>
          <a:stretch/>
        </p:blipFill>
        <p:spPr>
          <a:xfrm>
            <a:off x="5486400" y="1371600"/>
            <a:ext cx="6546274" cy="4572000"/>
          </a:xfrm>
          <a:prstGeom prst="rect">
            <a:avLst/>
          </a:prstGeom>
        </p:spPr>
      </p:pic>
    </p:spTree>
    <p:extLst>
      <p:ext uri="{BB962C8B-B14F-4D97-AF65-F5344CB8AC3E}">
        <p14:creationId xmlns:p14="http://schemas.microsoft.com/office/powerpoint/2010/main" val="1882152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2A606-005E-B7E6-A05F-5039DC4C4EE6}"/>
              </a:ext>
            </a:extLst>
          </p:cNvPr>
          <p:cNvPicPr>
            <a:picLocks noChangeAspect="1"/>
          </p:cNvPicPr>
          <p:nvPr/>
        </p:nvPicPr>
        <p:blipFill>
          <a:blip r:embed="rId2"/>
          <a:stretch>
            <a:fillRect/>
          </a:stretch>
        </p:blipFill>
        <p:spPr>
          <a:xfrm>
            <a:off x="761999" y="304800"/>
            <a:ext cx="4955577" cy="6057900"/>
          </a:xfrm>
          <a:prstGeom prst="rect">
            <a:avLst/>
          </a:prstGeom>
          <a:ln>
            <a:solidFill>
              <a:srgbClr val="0A291B"/>
            </a:solidFill>
          </a:ln>
        </p:spPr>
      </p:pic>
      <p:pic>
        <p:nvPicPr>
          <p:cNvPr id="5" name="Picture 4">
            <a:extLst>
              <a:ext uri="{FF2B5EF4-FFF2-40B4-BE49-F238E27FC236}">
                <a16:creationId xmlns:a16="http://schemas.microsoft.com/office/drawing/2014/main" id="{7A450F98-0797-A0E8-97FC-E3EF0C333923}"/>
              </a:ext>
            </a:extLst>
          </p:cNvPr>
          <p:cNvPicPr>
            <a:picLocks noChangeAspect="1"/>
          </p:cNvPicPr>
          <p:nvPr/>
        </p:nvPicPr>
        <p:blipFill>
          <a:blip r:embed="rId3"/>
          <a:stretch>
            <a:fillRect/>
          </a:stretch>
        </p:blipFill>
        <p:spPr>
          <a:xfrm>
            <a:off x="5889027" y="304800"/>
            <a:ext cx="4857750" cy="6057900"/>
          </a:xfrm>
          <a:prstGeom prst="rect">
            <a:avLst/>
          </a:prstGeom>
          <a:ln>
            <a:solidFill>
              <a:srgbClr val="0A291B"/>
            </a:solidFill>
          </a:ln>
        </p:spPr>
      </p:pic>
    </p:spTree>
    <p:extLst>
      <p:ext uri="{BB962C8B-B14F-4D97-AF65-F5344CB8AC3E}">
        <p14:creationId xmlns:p14="http://schemas.microsoft.com/office/powerpoint/2010/main" val="3884119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CDD1867-E28E-947C-88DB-0B3720111D74}"/>
              </a:ext>
            </a:extLst>
          </p:cNvPr>
          <p:cNvGrpSpPr/>
          <p:nvPr/>
        </p:nvGrpSpPr>
        <p:grpSpPr>
          <a:xfrm>
            <a:off x="8155580" y="-1244600"/>
            <a:ext cx="4188820" cy="9956800"/>
            <a:chOff x="0" y="0"/>
            <a:chExt cx="812800" cy="2976105"/>
          </a:xfrm>
          <a:solidFill>
            <a:srgbClr val="0A291B"/>
          </a:solidFill>
        </p:grpSpPr>
        <p:sp>
          <p:nvSpPr>
            <p:cNvPr id="5" name="Freeform 3">
              <a:extLst>
                <a:ext uri="{FF2B5EF4-FFF2-40B4-BE49-F238E27FC236}">
                  <a16:creationId xmlns:a16="http://schemas.microsoft.com/office/drawing/2014/main" id="{76DE5B45-A502-F54C-9F42-D2DB11406E76}"/>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a:p>
          </p:txBody>
        </p:sp>
        <p:sp>
          <p:nvSpPr>
            <p:cNvPr id="6" name="TextBox 4">
              <a:extLst>
                <a:ext uri="{FF2B5EF4-FFF2-40B4-BE49-F238E27FC236}">
                  <a16:creationId xmlns:a16="http://schemas.microsoft.com/office/drawing/2014/main" id="{20A48FD5-72D2-0D82-16E0-7B23E265A859}"/>
                </a:ext>
              </a:extLst>
            </p:cNvPr>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sp>
        <p:nvSpPr>
          <p:cNvPr id="7" name="Freeform 5">
            <a:extLst>
              <a:ext uri="{FF2B5EF4-FFF2-40B4-BE49-F238E27FC236}">
                <a16:creationId xmlns:a16="http://schemas.microsoft.com/office/drawing/2014/main" id="{AF8E424F-D098-6104-58D5-255EBF6A1F20}"/>
              </a:ext>
            </a:extLst>
          </p:cNvPr>
          <p:cNvSpPr/>
          <p:nvPr/>
        </p:nvSpPr>
        <p:spPr>
          <a:xfrm>
            <a:off x="10209307" y="5311987"/>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8" name="Group 7">
            <a:extLst>
              <a:ext uri="{FF2B5EF4-FFF2-40B4-BE49-F238E27FC236}">
                <a16:creationId xmlns:a16="http://schemas.microsoft.com/office/drawing/2014/main" id="{67936F02-A1C5-95F4-C8AD-FF278F74484B}"/>
              </a:ext>
            </a:extLst>
          </p:cNvPr>
          <p:cNvGrpSpPr/>
          <p:nvPr/>
        </p:nvGrpSpPr>
        <p:grpSpPr>
          <a:xfrm>
            <a:off x="-28832" y="-1157457"/>
            <a:ext cx="1016000" cy="7455443"/>
            <a:chOff x="0" y="0"/>
            <a:chExt cx="812800" cy="2976105"/>
          </a:xfrm>
          <a:solidFill>
            <a:srgbClr val="0A291B"/>
          </a:solidFill>
        </p:grpSpPr>
        <p:sp>
          <p:nvSpPr>
            <p:cNvPr id="9" name="Freeform 8">
              <a:extLst>
                <a:ext uri="{FF2B5EF4-FFF2-40B4-BE49-F238E27FC236}">
                  <a16:creationId xmlns:a16="http://schemas.microsoft.com/office/drawing/2014/main" id="{35905BBB-1A4F-1A4A-8018-A3F58559FFCF}"/>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grpFill/>
          </p:spPr>
          <p:txBody>
            <a:bodyPr/>
            <a:lstStyle/>
            <a:p>
              <a:endParaRPr lang="en-US" sz="1200" dirty="0"/>
            </a:p>
          </p:txBody>
        </p:sp>
        <p:sp>
          <p:nvSpPr>
            <p:cNvPr id="10" name="TextBox 9">
              <a:extLst>
                <a:ext uri="{FF2B5EF4-FFF2-40B4-BE49-F238E27FC236}">
                  <a16:creationId xmlns:a16="http://schemas.microsoft.com/office/drawing/2014/main" id="{60C16653-E8FA-51CC-67D9-C728947C375B}"/>
                </a:ext>
              </a:extLst>
            </p:cNvPr>
            <p:cNvSpPr txBox="1"/>
            <p:nvPr/>
          </p:nvSpPr>
          <p:spPr>
            <a:xfrm>
              <a:off x="0" y="-19050"/>
              <a:ext cx="812800" cy="2995155"/>
            </a:xfrm>
            <a:prstGeom prst="rect">
              <a:avLst/>
            </a:prstGeom>
            <a:grpFill/>
          </p:spPr>
          <p:txBody>
            <a:bodyPr lIns="33867" tIns="33867" rIns="33867" bIns="33867" rtlCol="0" anchor="ctr"/>
            <a:lstStyle/>
            <a:p>
              <a:pPr algn="ctr">
                <a:lnSpc>
                  <a:spcPts val="1906"/>
                </a:lnSpc>
              </a:pPr>
              <a:endParaRPr sz="1200"/>
            </a:p>
          </p:txBody>
        </p:sp>
      </p:grpSp>
      <p:grpSp>
        <p:nvGrpSpPr>
          <p:cNvPr id="11" name="Group 10">
            <a:extLst>
              <a:ext uri="{FF2B5EF4-FFF2-40B4-BE49-F238E27FC236}">
                <a16:creationId xmlns:a16="http://schemas.microsoft.com/office/drawing/2014/main" id="{608B4D3C-C7A9-8637-85EC-B94FB8D2AB5B}"/>
              </a:ext>
            </a:extLst>
          </p:cNvPr>
          <p:cNvGrpSpPr/>
          <p:nvPr/>
        </p:nvGrpSpPr>
        <p:grpSpPr>
          <a:xfrm>
            <a:off x="818515" y="2775748"/>
            <a:ext cx="73491" cy="1879331"/>
            <a:chOff x="0" y="0"/>
            <a:chExt cx="26312" cy="672855"/>
          </a:xfrm>
        </p:grpSpPr>
        <p:sp>
          <p:nvSpPr>
            <p:cNvPr id="12" name="Freeform 11">
              <a:extLst>
                <a:ext uri="{FF2B5EF4-FFF2-40B4-BE49-F238E27FC236}">
                  <a16:creationId xmlns:a16="http://schemas.microsoft.com/office/drawing/2014/main" id="{A45464D2-D67D-FC0D-A912-6C93B84ECAB9}"/>
                </a:ext>
              </a:extLst>
            </p:cNvPr>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3" name="TextBox 12">
              <a:extLst>
                <a:ext uri="{FF2B5EF4-FFF2-40B4-BE49-F238E27FC236}">
                  <a16:creationId xmlns:a16="http://schemas.microsoft.com/office/drawing/2014/main" id="{AD951351-401D-0920-41C2-3906459D9553}"/>
                </a:ext>
              </a:extLst>
            </p:cNvPr>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4" name="Freeform 14">
            <a:extLst>
              <a:ext uri="{FF2B5EF4-FFF2-40B4-BE49-F238E27FC236}">
                <a16:creationId xmlns:a16="http://schemas.microsoft.com/office/drawing/2014/main" id="{8500F90E-973A-2A66-A09E-0653B80CE1F7}"/>
              </a:ext>
            </a:extLst>
          </p:cNvPr>
          <p:cNvSpPr/>
          <p:nvPr/>
        </p:nvSpPr>
        <p:spPr>
          <a:xfrm>
            <a:off x="5579632" y="5800434"/>
            <a:ext cx="2448273" cy="38493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A291B"/>
          </a:solidFill>
          <a:ln>
            <a:solidFill>
              <a:srgbClr val="0A291B"/>
            </a:solidFill>
          </a:ln>
        </p:spPr>
        <p:txBody>
          <a:bodyPr/>
          <a:lstStyle/>
          <a:p>
            <a:pPr algn="ctr"/>
            <a:r>
              <a:rPr lang="en-US" sz="2133" b="1" dirty="0">
                <a:solidFill>
                  <a:schemeClr val="bg1"/>
                </a:solidFill>
              </a:rPr>
              <a:t>24-25J-180</a:t>
            </a:r>
            <a:endParaRPr lang="en-US" sz="2133" dirty="0">
              <a:solidFill>
                <a:srgbClr val="1C6F5F"/>
              </a:solidFill>
            </a:endParaRPr>
          </a:p>
        </p:txBody>
      </p:sp>
      <p:sp>
        <p:nvSpPr>
          <p:cNvPr id="15" name="TextBox 17">
            <a:extLst>
              <a:ext uri="{FF2B5EF4-FFF2-40B4-BE49-F238E27FC236}">
                <a16:creationId xmlns:a16="http://schemas.microsoft.com/office/drawing/2014/main" id="{1E483318-320F-EB37-ECBB-D71399C046AB}"/>
              </a:ext>
            </a:extLst>
          </p:cNvPr>
          <p:cNvSpPr txBox="1"/>
          <p:nvPr/>
        </p:nvSpPr>
        <p:spPr>
          <a:xfrm>
            <a:off x="3057298" y="4723279"/>
            <a:ext cx="2941358" cy="896912"/>
          </a:xfrm>
          <a:prstGeom prst="rect">
            <a:avLst/>
          </a:prstGeom>
        </p:spPr>
        <p:txBody>
          <a:bodyPr wrap="square" lIns="0" tIns="0" rIns="0" bIns="0" rtlCol="0" anchor="t">
            <a:spAutoFit/>
          </a:bodyPr>
          <a:lstStyle/>
          <a:p>
            <a:pPr>
              <a:lnSpc>
                <a:spcPts val="7876"/>
              </a:lnSpc>
            </a:pPr>
            <a:r>
              <a:rPr lang="en-US" sz="4000" dirty="0">
                <a:solidFill>
                  <a:srgbClr val="006600"/>
                </a:solidFill>
                <a:latin typeface="Georgia Pro Semibold" panose="020F0502020204030204" pitchFamily="18" charset="0"/>
              </a:rPr>
              <a:t>Thankyou!!</a:t>
            </a:r>
            <a:endParaRPr lang="en-US" sz="4000" dirty="0">
              <a:solidFill>
                <a:srgbClr val="006600"/>
              </a:solidFill>
              <a:latin typeface="Georgia Pro Semibold" panose="020F0502020204030204" pitchFamily="18" charset="0"/>
              <a:ea typeface="Codec Pro ExtraBold"/>
              <a:cs typeface="Codec Pro ExtraBold"/>
              <a:sym typeface="Codec Pro ExtraBold"/>
            </a:endParaRPr>
          </a:p>
        </p:txBody>
      </p:sp>
      <p:sp>
        <p:nvSpPr>
          <p:cNvPr id="16" name="Freeform 18">
            <a:extLst>
              <a:ext uri="{FF2B5EF4-FFF2-40B4-BE49-F238E27FC236}">
                <a16:creationId xmlns:a16="http://schemas.microsoft.com/office/drawing/2014/main" id="{F00153CD-F1A7-88ED-E18E-70D713FA5810}"/>
              </a:ext>
            </a:extLst>
          </p:cNvPr>
          <p:cNvSpPr/>
          <p:nvPr/>
        </p:nvSpPr>
        <p:spPr>
          <a:xfrm>
            <a:off x="-929813" y="160571"/>
            <a:ext cx="2260600" cy="1244600"/>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pic>
        <p:nvPicPr>
          <p:cNvPr id="17" name="Picture 16" descr="A logo on a green background&#10;&#10;Description automatically generated">
            <a:extLst>
              <a:ext uri="{FF2B5EF4-FFF2-40B4-BE49-F238E27FC236}">
                <a16:creationId xmlns:a16="http://schemas.microsoft.com/office/drawing/2014/main" id="{CA5927B8-C6D2-DC26-6B75-A65DCBC3DD93}"/>
              </a:ext>
            </a:extLst>
          </p:cNvPr>
          <p:cNvPicPr>
            <a:picLocks noChangeAspect="1"/>
          </p:cNvPicPr>
          <p:nvPr/>
        </p:nvPicPr>
        <p:blipFill rotWithShape="1">
          <a:blip r:embed="rId6">
            <a:extLst>
              <a:ext uri="{28A0092B-C50C-407E-A947-70E740481C1C}">
                <a14:useLocalDpi xmlns:a14="http://schemas.microsoft.com/office/drawing/2010/main" val="0"/>
              </a:ext>
            </a:extLst>
          </a:blip>
          <a:srcRect l="14146" t="6188" r="11152" b="13128"/>
          <a:stretch/>
        </p:blipFill>
        <p:spPr>
          <a:xfrm>
            <a:off x="8290696" y="1003850"/>
            <a:ext cx="3903472" cy="3543796"/>
          </a:xfrm>
          <a:prstGeom prst="rect">
            <a:avLst/>
          </a:prstGeom>
        </p:spPr>
      </p:pic>
      <p:sp>
        <p:nvSpPr>
          <p:cNvPr id="18" name="Rectangle 17">
            <a:extLst>
              <a:ext uri="{FF2B5EF4-FFF2-40B4-BE49-F238E27FC236}">
                <a16:creationId xmlns:a16="http://schemas.microsoft.com/office/drawing/2014/main" id="{4FA80EE4-1547-22C8-3F59-C06311E5E6D0}"/>
              </a:ext>
            </a:extLst>
          </p:cNvPr>
          <p:cNvSpPr/>
          <p:nvPr/>
        </p:nvSpPr>
        <p:spPr>
          <a:xfrm>
            <a:off x="2667000" y="6297986"/>
            <a:ext cx="5488580" cy="5600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7">
            <a:extLst>
              <a:ext uri="{FF2B5EF4-FFF2-40B4-BE49-F238E27FC236}">
                <a16:creationId xmlns:a16="http://schemas.microsoft.com/office/drawing/2014/main" id="{1116B9C8-A01E-28A4-2378-D6EC51C0191D}"/>
              </a:ext>
            </a:extLst>
          </p:cNvPr>
          <p:cNvSpPr txBox="1"/>
          <p:nvPr/>
        </p:nvSpPr>
        <p:spPr>
          <a:xfrm>
            <a:off x="2967222" y="1257405"/>
            <a:ext cx="3895542" cy="1088952"/>
          </a:xfrm>
          <a:prstGeom prst="rect">
            <a:avLst/>
          </a:prstGeom>
        </p:spPr>
        <p:txBody>
          <a:bodyPr wrap="square" lIns="0" tIns="0" rIns="0" bIns="0" rtlCol="0" anchor="t">
            <a:spAutoFit/>
          </a:bodyPr>
          <a:lstStyle/>
          <a:p>
            <a:pPr>
              <a:lnSpc>
                <a:spcPts val="7876"/>
              </a:lnSpc>
            </a:pPr>
            <a:r>
              <a:rPr lang="en-US" sz="9600" dirty="0">
                <a:solidFill>
                  <a:srgbClr val="006600"/>
                </a:solidFill>
                <a:latin typeface="Georgia Pro Semibold" panose="020F0502020204030204" pitchFamily="18" charset="0"/>
                <a:ea typeface="Codec Pro ExtraBold"/>
                <a:cs typeface="Codec Pro ExtraBold"/>
                <a:sym typeface="Codec Pro ExtraBold"/>
              </a:rPr>
              <a:t>Q &amp; A</a:t>
            </a:r>
          </a:p>
        </p:txBody>
      </p:sp>
      <p:pic>
        <p:nvPicPr>
          <p:cNvPr id="19" name="Graphic 18" descr="Questions with solid fill">
            <a:extLst>
              <a:ext uri="{FF2B5EF4-FFF2-40B4-BE49-F238E27FC236}">
                <a16:creationId xmlns:a16="http://schemas.microsoft.com/office/drawing/2014/main" id="{F48A17CF-8527-5795-B031-2DEFE7A857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7019" y="2566894"/>
            <a:ext cx="2061916" cy="2061916"/>
          </a:xfrm>
          <a:prstGeom prst="rect">
            <a:avLst/>
          </a:prstGeom>
        </p:spPr>
      </p:pic>
    </p:spTree>
    <p:extLst>
      <p:ext uri="{BB962C8B-B14F-4D97-AF65-F5344CB8AC3E}">
        <p14:creationId xmlns:p14="http://schemas.microsoft.com/office/powerpoint/2010/main" val="287252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9"/>
          <p:cNvSpPr txBox="1"/>
          <p:nvPr/>
        </p:nvSpPr>
        <p:spPr>
          <a:xfrm>
            <a:off x="4114800" y="357153"/>
            <a:ext cx="4974181" cy="621965"/>
          </a:xfrm>
          <a:prstGeom prst="rect">
            <a:avLst/>
          </a:prstGeom>
        </p:spPr>
        <p:txBody>
          <a:bodyPr wrap="square" lIns="0" tIns="0" rIns="0" bIns="0" rtlCol="0" anchor="t">
            <a:spAutoFit/>
          </a:bodyPr>
          <a:lstStyle/>
          <a:p>
            <a:pPr>
              <a:lnSpc>
                <a:spcPts val="5304"/>
              </a:lnSpc>
              <a:spcBef>
                <a:spcPct val="0"/>
              </a:spcBef>
            </a:pPr>
            <a:r>
              <a:rPr lang="en-US" sz="3844" spc="377" dirty="0">
                <a:solidFill>
                  <a:srgbClr val="231F20"/>
                </a:solidFill>
                <a:latin typeface="Codec Pro ExtraBold"/>
                <a:ea typeface="Codec Pro ExtraBold"/>
                <a:cs typeface="Codec Pro ExtraBold"/>
                <a:sym typeface="Codec Pro ExtraBold"/>
              </a:rPr>
              <a:t>Sub Objectives </a:t>
            </a:r>
          </a:p>
        </p:txBody>
      </p:sp>
      <p:sp>
        <p:nvSpPr>
          <p:cNvPr id="51" name="Freeform 51"/>
          <p:cNvSpPr/>
          <p:nvPr/>
        </p:nvSpPr>
        <p:spPr>
          <a:xfrm rot="10800000">
            <a:off x="-1372815" y="-37612"/>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2" name="Group 10">
            <a:extLst>
              <a:ext uri="{FF2B5EF4-FFF2-40B4-BE49-F238E27FC236}">
                <a16:creationId xmlns:a16="http://schemas.microsoft.com/office/drawing/2014/main" id="{0DD4CE62-2F67-6F2F-6799-1C2324C39BF9}"/>
              </a:ext>
            </a:extLst>
          </p:cNvPr>
          <p:cNvGrpSpPr/>
          <p:nvPr/>
        </p:nvGrpSpPr>
        <p:grpSpPr>
          <a:xfrm>
            <a:off x="1706275" y="1137835"/>
            <a:ext cx="1338426" cy="1237788"/>
            <a:chOff x="0" y="0"/>
            <a:chExt cx="1451520" cy="2381040"/>
          </a:xfrm>
        </p:grpSpPr>
        <p:sp>
          <p:nvSpPr>
            <p:cNvPr id="3" name="Freeform 11">
              <a:extLst>
                <a:ext uri="{FF2B5EF4-FFF2-40B4-BE49-F238E27FC236}">
                  <a16:creationId xmlns:a16="http://schemas.microsoft.com/office/drawing/2014/main" id="{B5E1D8BC-45CB-ED5D-AF19-A9B75310EBA9}"/>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4" name="Group 12">
            <a:extLst>
              <a:ext uri="{FF2B5EF4-FFF2-40B4-BE49-F238E27FC236}">
                <a16:creationId xmlns:a16="http://schemas.microsoft.com/office/drawing/2014/main" id="{076A3AA3-E56A-10EA-AE21-51831E611143}"/>
              </a:ext>
            </a:extLst>
          </p:cNvPr>
          <p:cNvGrpSpPr/>
          <p:nvPr/>
        </p:nvGrpSpPr>
        <p:grpSpPr>
          <a:xfrm>
            <a:off x="2059493" y="1624247"/>
            <a:ext cx="239042" cy="277551"/>
            <a:chOff x="0" y="0"/>
            <a:chExt cx="406080" cy="754560"/>
          </a:xfrm>
        </p:grpSpPr>
        <p:sp>
          <p:nvSpPr>
            <p:cNvPr id="5" name="Freeform 13">
              <a:extLst>
                <a:ext uri="{FF2B5EF4-FFF2-40B4-BE49-F238E27FC236}">
                  <a16:creationId xmlns:a16="http://schemas.microsoft.com/office/drawing/2014/main" id="{58559BD7-D88E-FB87-7CD0-D95E0F25F268}"/>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6" name="Group 14">
            <a:extLst>
              <a:ext uri="{FF2B5EF4-FFF2-40B4-BE49-F238E27FC236}">
                <a16:creationId xmlns:a16="http://schemas.microsoft.com/office/drawing/2014/main" id="{00203C26-FD37-21C1-58D3-9779CEDB0C4A}"/>
              </a:ext>
            </a:extLst>
          </p:cNvPr>
          <p:cNvGrpSpPr/>
          <p:nvPr/>
        </p:nvGrpSpPr>
        <p:grpSpPr>
          <a:xfrm>
            <a:off x="1989660" y="1219200"/>
            <a:ext cx="8212679" cy="1073094"/>
            <a:chOff x="0" y="0"/>
            <a:chExt cx="7374240" cy="1916640"/>
          </a:xfrm>
        </p:grpSpPr>
        <p:sp>
          <p:nvSpPr>
            <p:cNvPr id="7" name="Freeform 15">
              <a:extLst>
                <a:ext uri="{FF2B5EF4-FFF2-40B4-BE49-F238E27FC236}">
                  <a16:creationId xmlns:a16="http://schemas.microsoft.com/office/drawing/2014/main" id="{711033E3-DB4C-2A35-0085-F713B096F789}"/>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dirty="0"/>
            </a:p>
          </p:txBody>
        </p:sp>
      </p:grpSp>
      <p:grpSp>
        <p:nvGrpSpPr>
          <p:cNvPr id="8" name="Group 16">
            <a:extLst>
              <a:ext uri="{FF2B5EF4-FFF2-40B4-BE49-F238E27FC236}">
                <a16:creationId xmlns:a16="http://schemas.microsoft.com/office/drawing/2014/main" id="{C12D5466-F10D-8F28-89C6-44706853C667}"/>
              </a:ext>
            </a:extLst>
          </p:cNvPr>
          <p:cNvGrpSpPr/>
          <p:nvPr/>
        </p:nvGrpSpPr>
        <p:grpSpPr>
          <a:xfrm>
            <a:off x="8666907" y="2472021"/>
            <a:ext cx="1259714" cy="1204738"/>
            <a:chOff x="0" y="0"/>
            <a:chExt cx="1452240" cy="2381040"/>
          </a:xfrm>
        </p:grpSpPr>
        <p:sp>
          <p:nvSpPr>
            <p:cNvPr id="9" name="Freeform 17">
              <a:extLst>
                <a:ext uri="{FF2B5EF4-FFF2-40B4-BE49-F238E27FC236}">
                  <a16:creationId xmlns:a16="http://schemas.microsoft.com/office/drawing/2014/main" id="{4EA3628B-F825-2DBF-57EF-163C0774173A}"/>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dirty="0"/>
            </a:p>
          </p:txBody>
        </p:sp>
      </p:grpSp>
      <p:grpSp>
        <p:nvGrpSpPr>
          <p:cNvPr id="10" name="Group 18">
            <a:extLst>
              <a:ext uri="{FF2B5EF4-FFF2-40B4-BE49-F238E27FC236}">
                <a16:creationId xmlns:a16="http://schemas.microsoft.com/office/drawing/2014/main" id="{6B03A7AD-AB3E-D2E4-F6EC-0D0CCED21A78}"/>
              </a:ext>
            </a:extLst>
          </p:cNvPr>
          <p:cNvGrpSpPr/>
          <p:nvPr/>
        </p:nvGrpSpPr>
        <p:grpSpPr>
          <a:xfrm>
            <a:off x="9477617" y="2923297"/>
            <a:ext cx="352246" cy="314438"/>
            <a:chOff x="0" y="0"/>
            <a:chExt cx="406080" cy="754560"/>
          </a:xfrm>
        </p:grpSpPr>
        <p:sp>
          <p:nvSpPr>
            <p:cNvPr id="11" name="Freeform 19">
              <a:extLst>
                <a:ext uri="{FF2B5EF4-FFF2-40B4-BE49-F238E27FC236}">
                  <a16:creationId xmlns:a16="http://schemas.microsoft.com/office/drawing/2014/main" id="{D00D7C3F-EBDF-A2B9-308E-DF7A80379D94}"/>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sp>
        <p:nvSpPr>
          <p:cNvPr id="20" name="TextBox 40">
            <a:extLst>
              <a:ext uri="{FF2B5EF4-FFF2-40B4-BE49-F238E27FC236}">
                <a16:creationId xmlns:a16="http://schemas.microsoft.com/office/drawing/2014/main" id="{12F82940-41CB-0907-B9AF-E085FC5FB397}"/>
              </a:ext>
            </a:extLst>
          </p:cNvPr>
          <p:cNvSpPr txBox="1"/>
          <p:nvPr/>
        </p:nvSpPr>
        <p:spPr>
          <a:xfrm>
            <a:off x="655061" y="1367174"/>
            <a:ext cx="1005328" cy="705001"/>
          </a:xfrm>
          <a:prstGeom prst="rect">
            <a:avLst/>
          </a:prstGeom>
        </p:spPr>
        <p:txBody>
          <a:bodyPr wrap="square" lIns="0" tIns="0" rIns="0" bIns="0" rtlCol="0" anchor="t">
            <a:spAutoFit/>
          </a:bodyPr>
          <a:lstStyle/>
          <a:p>
            <a:pPr marL="0" lvl="0" indent="0" algn="ctr">
              <a:lnSpc>
                <a:spcPts val="6047"/>
              </a:lnSpc>
              <a:spcBef>
                <a:spcPct val="0"/>
              </a:spcBef>
            </a:pPr>
            <a:r>
              <a:rPr lang="en-US" sz="4381" spc="429" dirty="0">
                <a:solidFill>
                  <a:srgbClr val="231F20"/>
                </a:solidFill>
                <a:latin typeface="Codec Pro ExtraBold"/>
                <a:ea typeface="Codec Pro ExtraBold"/>
                <a:cs typeface="Codec Pro ExtraBold"/>
                <a:sym typeface="Codec Pro ExtraBold"/>
              </a:rPr>
              <a:t>01</a:t>
            </a:r>
          </a:p>
        </p:txBody>
      </p:sp>
      <p:sp>
        <p:nvSpPr>
          <p:cNvPr id="21" name="TextBox 41">
            <a:extLst>
              <a:ext uri="{FF2B5EF4-FFF2-40B4-BE49-F238E27FC236}">
                <a16:creationId xmlns:a16="http://schemas.microsoft.com/office/drawing/2014/main" id="{8F7BCB80-A25A-01D5-8011-FB7BF0FBC2DD}"/>
              </a:ext>
            </a:extLst>
          </p:cNvPr>
          <p:cNvSpPr txBox="1"/>
          <p:nvPr/>
        </p:nvSpPr>
        <p:spPr>
          <a:xfrm>
            <a:off x="9930988" y="2738581"/>
            <a:ext cx="1058992" cy="705001"/>
          </a:xfrm>
          <a:prstGeom prst="rect">
            <a:avLst/>
          </a:prstGeom>
        </p:spPr>
        <p:txBody>
          <a:bodyPr wrap="square" lIns="0" tIns="0" rIns="0" bIns="0" rtlCol="0" anchor="t">
            <a:spAutoFit/>
          </a:bodyPr>
          <a:lstStyle/>
          <a:p>
            <a:pPr marL="0" lvl="0" indent="0" algn="ctr">
              <a:lnSpc>
                <a:spcPts val="6047"/>
              </a:lnSpc>
              <a:spcBef>
                <a:spcPct val="0"/>
              </a:spcBef>
            </a:pPr>
            <a:r>
              <a:rPr lang="en-US" sz="4381" spc="429" dirty="0">
                <a:solidFill>
                  <a:srgbClr val="231F20"/>
                </a:solidFill>
                <a:latin typeface="Codec Pro ExtraBold"/>
                <a:ea typeface="Codec Pro ExtraBold"/>
                <a:cs typeface="Codec Pro ExtraBold"/>
                <a:sym typeface="Codec Pro ExtraBold"/>
              </a:rPr>
              <a:t>02</a:t>
            </a:r>
          </a:p>
        </p:txBody>
      </p:sp>
      <p:sp>
        <p:nvSpPr>
          <p:cNvPr id="42" name="TextBox 42"/>
          <p:cNvSpPr txBox="1"/>
          <p:nvPr/>
        </p:nvSpPr>
        <p:spPr>
          <a:xfrm>
            <a:off x="2691657" y="1341521"/>
            <a:ext cx="6597563" cy="553998"/>
          </a:xfrm>
          <a:prstGeom prst="rect">
            <a:avLst/>
          </a:prstGeom>
        </p:spPr>
        <p:txBody>
          <a:bodyPr wrap="square" lIns="0" tIns="0" rIns="0" bIns="0" rtlCol="0" anchor="t">
            <a:spAutoFit/>
          </a:bodyPr>
          <a:lstStyle/>
          <a:p>
            <a:pPr algn="just">
              <a:spcBef>
                <a:spcPct val="0"/>
              </a:spcBef>
            </a:pPr>
            <a:r>
              <a:rPr lang="en-US" dirty="0">
                <a:solidFill>
                  <a:schemeClr val="bg1"/>
                </a:solidFill>
              </a:rPr>
              <a:t>To detect stress levels using AI algorithms for eye analysis, combined with a standard Ayurvedic questionnaire.</a:t>
            </a:r>
            <a:endParaRPr lang="en-US" spc="97" dirty="0">
              <a:solidFill>
                <a:schemeClr val="bg1"/>
              </a:solidFill>
              <a:ea typeface="Open Sauce"/>
              <a:cs typeface="Open Sauce"/>
              <a:sym typeface="Open Sauce"/>
            </a:endParaRPr>
          </a:p>
        </p:txBody>
      </p:sp>
      <p:grpSp>
        <p:nvGrpSpPr>
          <p:cNvPr id="12" name="Group 20">
            <a:extLst>
              <a:ext uri="{FF2B5EF4-FFF2-40B4-BE49-F238E27FC236}">
                <a16:creationId xmlns:a16="http://schemas.microsoft.com/office/drawing/2014/main" id="{4D2B28D3-CDA1-A7AC-05BB-38EC793B5D1B}"/>
              </a:ext>
            </a:extLst>
          </p:cNvPr>
          <p:cNvGrpSpPr/>
          <p:nvPr/>
        </p:nvGrpSpPr>
        <p:grpSpPr>
          <a:xfrm>
            <a:off x="1706275" y="2514600"/>
            <a:ext cx="7886041" cy="1073908"/>
            <a:chOff x="0" y="0"/>
            <a:chExt cx="7377120" cy="1916640"/>
          </a:xfrm>
        </p:grpSpPr>
        <p:sp>
          <p:nvSpPr>
            <p:cNvPr id="13" name="Freeform 21">
              <a:extLst>
                <a:ext uri="{FF2B5EF4-FFF2-40B4-BE49-F238E27FC236}">
                  <a16:creationId xmlns:a16="http://schemas.microsoft.com/office/drawing/2014/main" id="{8E005206-D322-46BD-A710-427EBD9AA139}"/>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dirty="0"/>
            </a:p>
          </p:txBody>
        </p:sp>
      </p:grpSp>
      <p:sp>
        <p:nvSpPr>
          <p:cNvPr id="44" name="TextBox 44"/>
          <p:cNvSpPr txBox="1"/>
          <p:nvPr/>
        </p:nvSpPr>
        <p:spPr>
          <a:xfrm>
            <a:off x="2441648" y="2659843"/>
            <a:ext cx="6587940" cy="830997"/>
          </a:xfrm>
          <a:prstGeom prst="rect">
            <a:avLst/>
          </a:prstGeom>
        </p:spPr>
        <p:txBody>
          <a:bodyPr wrap="square" lIns="0" tIns="0" rIns="0" bIns="0" rtlCol="0" anchor="t">
            <a:spAutoFit/>
          </a:bodyPr>
          <a:lstStyle/>
          <a:p>
            <a:pPr algn="just">
              <a:spcBef>
                <a:spcPct val="0"/>
              </a:spcBef>
            </a:pPr>
            <a:r>
              <a:rPr lang="en-US" spc="97" dirty="0">
                <a:solidFill>
                  <a:schemeClr val="bg1"/>
                </a:solidFill>
                <a:ea typeface="Open Sauce"/>
                <a:cs typeface="Times New Roman" panose="02020603050405020304" pitchFamily="18" charset="0"/>
                <a:sym typeface="Open Sauce"/>
              </a:rPr>
              <a:t>To develop a dynamic mobile module offering a set of stress-relief activities and predicting users’ current stress levels based on their engagement according to each activity.</a:t>
            </a:r>
          </a:p>
        </p:txBody>
      </p:sp>
      <p:grpSp>
        <p:nvGrpSpPr>
          <p:cNvPr id="33" name="Group 10">
            <a:extLst>
              <a:ext uri="{FF2B5EF4-FFF2-40B4-BE49-F238E27FC236}">
                <a16:creationId xmlns:a16="http://schemas.microsoft.com/office/drawing/2014/main" id="{F119F09D-F327-443E-D36A-91D57A1D2E72}"/>
              </a:ext>
            </a:extLst>
          </p:cNvPr>
          <p:cNvGrpSpPr/>
          <p:nvPr/>
        </p:nvGrpSpPr>
        <p:grpSpPr>
          <a:xfrm>
            <a:off x="1825501" y="3861610"/>
            <a:ext cx="1338426" cy="1237788"/>
            <a:chOff x="0" y="0"/>
            <a:chExt cx="1451520" cy="2381040"/>
          </a:xfrm>
        </p:grpSpPr>
        <p:sp>
          <p:nvSpPr>
            <p:cNvPr id="34" name="Freeform 11">
              <a:extLst>
                <a:ext uri="{FF2B5EF4-FFF2-40B4-BE49-F238E27FC236}">
                  <a16:creationId xmlns:a16="http://schemas.microsoft.com/office/drawing/2014/main" id="{8D99C1A0-710F-E7E1-C557-79DC51CF806A}"/>
                </a:ext>
              </a:extLst>
            </p:cNvPr>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txBody>
            <a:bodyPr/>
            <a:lstStyle/>
            <a:p>
              <a:endParaRPr lang="en-US"/>
            </a:p>
          </p:txBody>
        </p:sp>
      </p:grpSp>
      <p:grpSp>
        <p:nvGrpSpPr>
          <p:cNvPr id="35" name="Group 12">
            <a:extLst>
              <a:ext uri="{FF2B5EF4-FFF2-40B4-BE49-F238E27FC236}">
                <a16:creationId xmlns:a16="http://schemas.microsoft.com/office/drawing/2014/main" id="{6B30B927-54E2-DF6E-A238-B39F44A80110}"/>
              </a:ext>
            </a:extLst>
          </p:cNvPr>
          <p:cNvGrpSpPr/>
          <p:nvPr/>
        </p:nvGrpSpPr>
        <p:grpSpPr>
          <a:xfrm>
            <a:off x="2178719" y="4348022"/>
            <a:ext cx="239042" cy="277551"/>
            <a:chOff x="0" y="0"/>
            <a:chExt cx="406080" cy="754560"/>
          </a:xfrm>
        </p:grpSpPr>
        <p:sp>
          <p:nvSpPr>
            <p:cNvPr id="36" name="Freeform 13">
              <a:extLst>
                <a:ext uri="{FF2B5EF4-FFF2-40B4-BE49-F238E27FC236}">
                  <a16:creationId xmlns:a16="http://schemas.microsoft.com/office/drawing/2014/main" id="{FFEB350B-459E-AD47-99B9-E57E8EC86EDE}"/>
                </a:ext>
              </a:extLst>
            </p:cNvPr>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txBody>
            <a:bodyPr/>
            <a:lstStyle/>
            <a:p>
              <a:endParaRPr lang="en-US"/>
            </a:p>
          </p:txBody>
        </p:sp>
      </p:grpSp>
      <p:grpSp>
        <p:nvGrpSpPr>
          <p:cNvPr id="37" name="Group 14">
            <a:extLst>
              <a:ext uri="{FF2B5EF4-FFF2-40B4-BE49-F238E27FC236}">
                <a16:creationId xmlns:a16="http://schemas.microsoft.com/office/drawing/2014/main" id="{E193E7F4-206E-A5A9-C618-626E4D5B99B4}"/>
              </a:ext>
            </a:extLst>
          </p:cNvPr>
          <p:cNvGrpSpPr/>
          <p:nvPr/>
        </p:nvGrpSpPr>
        <p:grpSpPr>
          <a:xfrm>
            <a:off x="2108886" y="3942975"/>
            <a:ext cx="8212679" cy="1073094"/>
            <a:chOff x="0" y="0"/>
            <a:chExt cx="7374240" cy="1916640"/>
          </a:xfrm>
        </p:grpSpPr>
        <p:sp>
          <p:nvSpPr>
            <p:cNvPr id="38" name="Freeform 15">
              <a:extLst>
                <a:ext uri="{FF2B5EF4-FFF2-40B4-BE49-F238E27FC236}">
                  <a16:creationId xmlns:a16="http://schemas.microsoft.com/office/drawing/2014/main" id="{E61B6246-4E41-2E35-0888-9C2C78158100}"/>
                </a:ext>
              </a:extLst>
            </p:cNvPr>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txBody>
            <a:bodyPr/>
            <a:lstStyle/>
            <a:p>
              <a:endParaRPr lang="en-US" dirty="0"/>
            </a:p>
          </p:txBody>
        </p:sp>
      </p:grpSp>
      <p:grpSp>
        <p:nvGrpSpPr>
          <p:cNvPr id="40" name="Group 16">
            <a:extLst>
              <a:ext uri="{FF2B5EF4-FFF2-40B4-BE49-F238E27FC236}">
                <a16:creationId xmlns:a16="http://schemas.microsoft.com/office/drawing/2014/main" id="{962539B1-3900-3B0C-D503-94885EE510B5}"/>
              </a:ext>
            </a:extLst>
          </p:cNvPr>
          <p:cNvGrpSpPr/>
          <p:nvPr/>
        </p:nvGrpSpPr>
        <p:grpSpPr>
          <a:xfrm>
            <a:off x="8786133" y="5195796"/>
            <a:ext cx="1259714" cy="1204738"/>
            <a:chOff x="0" y="0"/>
            <a:chExt cx="1452240" cy="2381040"/>
          </a:xfrm>
        </p:grpSpPr>
        <p:sp>
          <p:nvSpPr>
            <p:cNvPr id="41" name="Freeform 17">
              <a:extLst>
                <a:ext uri="{FF2B5EF4-FFF2-40B4-BE49-F238E27FC236}">
                  <a16:creationId xmlns:a16="http://schemas.microsoft.com/office/drawing/2014/main" id="{7792E482-24AF-87EF-54F4-44993A6E312B}"/>
                </a:ext>
              </a:extLst>
            </p:cNvPr>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txBody>
            <a:bodyPr/>
            <a:lstStyle/>
            <a:p>
              <a:endParaRPr lang="en-US" dirty="0"/>
            </a:p>
          </p:txBody>
        </p:sp>
      </p:grpSp>
      <p:grpSp>
        <p:nvGrpSpPr>
          <p:cNvPr id="53" name="Group 18">
            <a:extLst>
              <a:ext uri="{FF2B5EF4-FFF2-40B4-BE49-F238E27FC236}">
                <a16:creationId xmlns:a16="http://schemas.microsoft.com/office/drawing/2014/main" id="{A452ABBC-698A-E6F7-6507-9151809FAB6B}"/>
              </a:ext>
            </a:extLst>
          </p:cNvPr>
          <p:cNvGrpSpPr/>
          <p:nvPr/>
        </p:nvGrpSpPr>
        <p:grpSpPr>
          <a:xfrm>
            <a:off x="9596843" y="5647072"/>
            <a:ext cx="352246" cy="314438"/>
            <a:chOff x="0" y="0"/>
            <a:chExt cx="406080" cy="754560"/>
          </a:xfrm>
        </p:grpSpPr>
        <p:sp>
          <p:nvSpPr>
            <p:cNvPr id="54" name="Freeform 19">
              <a:extLst>
                <a:ext uri="{FF2B5EF4-FFF2-40B4-BE49-F238E27FC236}">
                  <a16:creationId xmlns:a16="http://schemas.microsoft.com/office/drawing/2014/main" id="{0FD4A04D-3A34-9303-D3A3-252AADB65680}"/>
                </a:ext>
              </a:extLst>
            </p:cNvPr>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txBody>
            <a:bodyPr/>
            <a:lstStyle/>
            <a:p>
              <a:endParaRPr lang="en-US"/>
            </a:p>
          </p:txBody>
        </p:sp>
      </p:grpSp>
      <p:sp>
        <p:nvSpPr>
          <p:cNvPr id="55" name="TextBox 40">
            <a:extLst>
              <a:ext uri="{FF2B5EF4-FFF2-40B4-BE49-F238E27FC236}">
                <a16:creationId xmlns:a16="http://schemas.microsoft.com/office/drawing/2014/main" id="{E07D3079-9AA8-B3A2-DDB1-62A84FA2DA73}"/>
              </a:ext>
            </a:extLst>
          </p:cNvPr>
          <p:cNvSpPr txBox="1"/>
          <p:nvPr/>
        </p:nvSpPr>
        <p:spPr>
          <a:xfrm>
            <a:off x="649606" y="4090949"/>
            <a:ext cx="1005328" cy="705001"/>
          </a:xfrm>
          <a:prstGeom prst="rect">
            <a:avLst/>
          </a:prstGeom>
        </p:spPr>
        <p:txBody>
          <a:bodyPr wrap="square" lIns="0" tIns="0" rIns="0" bIns="0" rtlCol="0" anchor="t">
            <a:spAutoFit/>
          </a:bodyPr>
          <a:lstStyle/>
          <a:p>
            <a:pPr marL="0" lvl="0" indent="0" algn="ctr">
              <a:lnSpc>
                <a:spcPts val="6047"/>
              </a:lnSpc>
              <a:spcBef>
                <a:spcPct val="0"/>
              </a:spcBef>
            </a:pPr>
            <a:r>
              <a:rPr lang="en-US" sz="4381" spc="429" dirty="0">
                <a:solidFill>
                  <a:srgbClr val="231F20"/>
                </a:solidFill>
                <a:latin typeface="Codec Pro ExtraBold"/>
                <a:ea typeface="Codec Pro ExtraBold"/>
                <a:cs typeface="Codec Pro ExtraBold"/>
                <a:sym typeface="Codec Pro ExtraBold"/>
              </a:rPr>
              <a:t>03</a:t>
            </a:r>
          </a:p>
        </p:txBody>
      </p:sp>
      <p:sp>
        <p:nvSpPr>
          <p:cNvPr id="56" name="TextBox 41">
            <a:extLst>
              <a:ext uri="{FF2B5EF4-FFF2-40B4-BE49-F238E27FC236}">
                <a16:creationId xmlns:a16="http://schemas.microsoft.com/office/drawing/2014/main" id="{E617B2EA-4B2D-A0DB-6794-721F6D1DF5C0}"/>
              </a:ext>
            </a:extLst>
          </p:cNvPr>
          <p:cNvSpPr txBox="1"/>
          <p:nvPr/>
        </p:nvSpPr>
        <p:spPr>
          <a:xfrm>
            <a:off x="10050214" y="5462356"/>
            <a:ext cx="1058992" cy="705001"/>
          </a:xfrm>
          <a:prstGeom prst="rect">
            <a:avLst/>
          </a:prstGeom>
        </p:spPr>
        <p:txBody>
          <a:bodyPr wrap="square" lIns="0" tIns="0" rIns="0" bIns="0" rtlCol="0" anchor="t">
            <a:spAutoFit/>
          </a:bodyPr>
          <a:lstStyle/>
          <a:p>
            <a:pPr marL="0" lvl="0" indent="0" algn="ctr">
              <a:lnSpc>
                <a:spcPts val="6047"/>
              </a:lnSpc>
              <a:spcBef>
                <a:spcPct val="0"/>
              </a:spcBef>
            </a:pPr>
            <a:r>
              <a:rPr lang="en-US" sz="4381" spc="429" dirty="0">
                <a:solidFill>
                  <a:srgbClr val="231F20"/>
                </a:solidFill>
                <a:latin typeface="Codec Pro ExtraBold"/>
                <a:ea typeface="Codec Pro ExtraBold"/>
                <a:cs typeface="Codec Pro ExtraBold"/>
                <a:sym typeface="Codec Pro ExtraBold"/>
              </a:rPr>
              <a:t>04</a:t>
            </a:r>
          </a:p>
        </p:txBody>
      </p:sp>
      <p:sp>
        <p:nvSpPr>
          <p:cNvPr id="57" name="TextBox 42">
            <a:extLst>
              <a:ext uri="{FF2B5EF4-FFF2-40B4-BE49-F238E27FC236}">
                <a16:creationId xmlns:a16="http://schemas.microsoft.com/office/drawing/2014/main" id="{F6A95A1F-2B47-2CE3-5FBB-7700769C51C1}"/>
              </a:ext>
            </a:extLst>
          </p:cNvPr>
          <p:cNvSpPr txBox="1"/>
          <p:nvPr/>
        </p:nvSpPr>
        <p:spPr>
          <a:xfrm>
            <a:off x="2857704" y="4196325"/>
            <a:ext cx="6598872" cy="553998"/>
          </a:xfrm>
          <a:prstGeom prst="rect">
            <a:avLst/>
          </a:prstGeom>
        </p:spPr>
        <p:txBody>
          <a:bodyPr wrap="square" lIns="0" tIns="0" rIns="0" bIns="0" rtlCol="0" anchor="t">
            <a:spAutoFit/>
          </a:bodyPr>
          <a:lstStyle/>
          <a:p>
            <a:pPr algn="just">
              <a:spcBef>
                <a:spcPct val="0"/>
              </a:spcBef>
            </a:pPr>
            <a:r>
              <a:rPr lang="en-US" spc="97" dirty="0">
                <a:solidFill>
                  <a:schemeClr val="bg1"/>
                </a:solidFill>
                <a:ea typeface="Open Sauce"/>
                <a:cs typeface="Open Sauce"/>
                <a:sym typeface="Open Sauce"/>
              </a:rPr>
              <a:t>To leverage machine learning to predict future stress through behavioral analysis and chatbot support.</a:t>
            </a:r>
          </a:p>
        </p:txBody>
      </p:sp>
      <p:grpSp>
        <p:nvGrpSpPr>
          <p:cNvPr id="58" name="Group 20">
            <a:extLst>
              <a:ext uri="{FF2B5EF4-FFF2-40B4-BE49-F238E27FC236}">
                <a16:creationId xmlns:a16="http://schemas.microsoft.com/office/drawing/2014/main" id="{AB9CF44B-96A9-AB89-9B29-26CFBA1AB3BC}"/>
              </a:ext>
            </a:extLst>
          </p:cNvPr>
          <p:cNvGrpSpPr/>
          <p:nvPr/>
        </p:nvGrpSpPr>
        <p:grpSpPr>
          <a:xfrm>
            <a:off x="1825501" y="5264869"/>
            <a:ext cx="7886041" cy="1073908"/>
            <a:chOff x="0" y="0"/>
            <a:chExt cx="7377120" cy="1916640"/>
          </a:xfrm>
        </p:grpSpPr>
        <p:sp>
          <p:nvSpPr>
            <p:cNvPr id="59" name="Freeform 21">
              <a:extLst>
                <a:ext uri="{FF2B5EF4-FFF2-40B4-BE49-F238E27FC236}">
                  <a16:creationId xmlns:a16="http://schemas.microsoft.com/office/drawing/2014/main" id="{277D2C53-5E14-E1E8-911E-A99EAC15576E}"/>
                </a:ext>
              </a:extLst>
            </p:cNvPr>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txBody>
            <a:bodyPr/>
            <a:lstStyle/>
            <a:p>
              <a:endParaRPr lang="en-US" dirty="0"/>
            </a:p>
          </p:txBody>
        </p:sp>
      </p:grpSp>
      <p:sp>
        <p:nvSpPr>
          <p:cNvPr id="48" name="TextBox 48"/>
          <p:cNvSpPr txBox="1"/>
          <p:nvPr/>
        </p:nvSpPr>
        <p:spPr>
          <a:xfrm>
            <a:off x="2593832" y="5388792"/>
            <a:ext cx="6578598" cy="830997"/>
          </a:xfrm>
          <a:prstGeom prst="rect">
            <a:avLst/>
          </a:prstGeom>
        </p:spPr>
        <p:txBody>
          <a:bodyPr wrap="square" lIns="0" tIns="0" rIns="0" bIns="0" rtlCol="0" anchor="t">
            <a:spAutoFit/>
          </a:bodyPr>
          <a:lstStyle/>
          <a:p>
            <a:pPr algn="just">
              <a:spcBef>
                <a:spcPct val="0"/>
              </a:spcBef>
            </a:pPr>
            <a:r>
              <a:rPr lang="en-US" dirty="0">
                <a:solidFill>
                  <a:schemeClr val="bg1"/>
                </a:solidFill>
              </a:rPr>
              <a:t>To develop a dynamic system for personalized stress management, capable of projecting a timeline for achieving a stress-free state, tracking daily mood changes and visualizing progress.</a:t>
            </a:r>
            <a:endParaRPr lang="en-US" spc="97" dirty="0">
              <a:solidFill>
                <a:schemeClr val="bg1"/>
              </a:solidFill>
              <a:ea typeface="Open Sauce"/>
              <a:cs typeface="Open Sauce"/>
              <a:sym typeface="Open Sau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a:extLst>
              <a:ext uri="{FF2B5EF4-FFF2-40B4-BE49-F238E27FC236}">
                <a16:creationId xmlns:a16="http://schemas.microsoft.com/office/drawing/2014/main" id="{D25E246D-A830-68A2-7488-ED6DA49FA097}"/>
              </a:ext>
            </a:extLst>
          </p:cNvPr>
          <p:cNvSpPr txBox="1"/>
          <p:nvPr/>
        </p:nvSpPr>
        <p:spPr>
          <a:xfrm>
            <a:off x="685800" y="2753975"/>
            <a:ext cx="2895600" cy="1350050"/>
          </a:xfrm>
          <a:prstGeom prst="rect">
            <a:avLst/>
          </a:prstGeom>
        </p:spPr>
        <p:txBody>
          <a:bodyPr wrap="square" lIns="0" tIns="0" rIns="0" bIns="0" rtlCol="0" anchor="t">
            <a:spAutoFit/>
          </a:bodyPr>
          <a:lstStyle/>
          <a:p>
            <a:pPr>
              <a:lnSpc>
                <a:spcPts val="5471"/>
              </a:lnSpc>
              <a:spcBef>
                <a:spcPct val="0"/>
              </a:spcBef>
            </a:pPr>
            <a:r>
              <a:rPr lang="en-US" sz="4000" b="1" spc="388" dirty="0">
                <a:latin typeface="Codec Pro ExtraBold"/>
                <a:ea typeface="Codec Pro ExtraBold"/>
                <a:cs typeface="Codec Pro ExtraBold"/>
                <a:sym typeface="Codec Pro ExtraBold"/>
              </a:rPr>
              <a:t>System</a:t>
            </a:r>
          </a:p>
          <a:p>
            <a:pPr>
              <a:lnSpc>
                <a:spcPts val="5471"/>
              </a:lnSpc>
              <a:spcBef>
                <a:spcPct val="0"/>
              </a:spcBef>
            </a:pPr>
            <a:r>
              <a:rPr lang="en-US" sz="4000" b="1" spc="388" dirty="0">
                <a:latin typeface="Codec Pro ExtraBold"/>
                <a:ea typeface="Codec Pro ExtraBold"/>
                <a:cs typeface="Codec Pro ExtraBold"/>
                <a:sym typeface="Codec Pro ExtraBold"/>
              </a:rPr>
              <a:t>Overview</a:t>
            </a:r>
          </a:p>
        </p:txBody>
      </p:sp>
      <p:pic>
        <p:nvPicPr>
          <p:cNvPr id="6" name="Picture 5" descr="A computer and computer connected to a cloud server&#10;&#10;Description automatically generated">
            <a:extLst>
              <a:ext uri="{FF2B5EF4-FFF2-40B4-BE49-F238E27FC236}">
                <a16:creationId xmlns:a16="http://schemas.microsoft.com/office/drawing/2014/main" id="{F74077AE-0AB8-CAB2-E5AE-BB34253B6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19200"/>
            <a:ext cx="8255424" cy="5270771"/>
          </a:xfrm>
          <a:prstGeom prst="cloud">
            <a:avLst/>
          </a:prstGeom>
        </p:spPr>
      </p:pic>
      <p:sp>
        <p:nvSpPr>
          <p:cNvPr id="7" name="Freeform 6">
            <a:extLst>
              <a:ext uri="{FF2B5EF4-FFF2-40B4-BE49-F238E27FC236}">
                <a16:creationId xmlns:a16="http://schemas.microsoft.com/office/drawing/2014/main" id="{04395840-A7C7-9093-782B-DB00181F95B1}"/>
              </a:ext>
            </a:extLst>
          </p:cNvPr>
          <p:cNvSpPr/>
          <p:nvPr/>
        </p:nvSpPr>
        <p:spPr>
          <a:xfrm>
            <a:off x="-609600" y="-2209800"/>
            <a:ext cx="4800600" cy="4069429"/>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grpSp>
        <p:nvGrpSpPr>
          <p:cNvPr id="8" name="Group 3">
            <a:extLst>
              <a:ext uri="{FF2B5EF4-FFF2-40B4-BE49-F238E27FC236}">
                <a16:creationId xmlns:a16="http://schemas.microsoft.com/office/drawing/2014/main" id="{8CADD8F0-F621-382C-B1E1-00B3981E5F13}"/>
              </a:ext>
            </a:extLst>
          </p:cNvPr>
          <p:cNvGrpSpPr/>
          <p:nvPr/>
        </p:nvGrpSpPr>
        <p:grpSpPr>
          <a:xfrm>
            <a:off x="-704273" y="524163"/>
            <a:ext cx="1390073" cy="1390073"/>
            <a:chOff x="0" y="0"/>
            <a:chExt cx="812800" cy="812800"/>
          </a:xfrm>
        </p:grpSpPr>
        <p:sp>
          <p:nvSpPr>
            <p:cNvPr id="9" name="Freeform 4">
              <a:extLst>
                <a:ext uri="{FF2B5EF4-FFF2-40B4-BE49-F238E27FC236}">
                  <a16:creationId xmlns:a16="http://schemas.microsoft.com/office/drawing/2014/main" id="{F732F330-B928-AEEF-90D9-E43643B20B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txBody>
            <a:bodyPr/>
            <a:lstStyle/>
            <a:p>
              <a:endParaRPr lang="en-US" sz="1200"/>
            </a:p>
          </p:txBody>
        </p:sp>
        <p:sp>
          <p:nvSpPr>
            <p:cNvPr id="10" name="TextBox 5">
              <a:extLst>
                <a:ext uri="{FF2B5EF4-FFF2-40B4-BE49-F238E27FC236}">
                  <a16:creationId xmlns:a16="http://schemas.microsoft.com/office/drawing/2014/main" id="{291687EC-A05F-AB9D-729B-E7691B5160DC}"/>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Tree>
    <p:extLst>
      <p:ext uri="{BB962C8B-B14F-4D97-AF65-F5344CB8AC3E}">
        <p14:creationId xmlns:p14="http://schemas.microsoft.com/office/powerpoint/2010/main" val="214933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028E9E-E3A5-D657-F8DD-6375AFD8C00B}"/>
              </a:ext>
            </a:extLst>
          </p:cNvPr>
          <p:cNvSpPr/>
          <p:nvPr/>
        </p:nvSpPr>
        <p:spPr>
          <a:xfrm>
            <a:off x="4327236" y="381000"/>
            <a:ext cx="3124200" cy="990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EEEC089-56DC-B135-3D4C-D88B994DD2D7}"/>
              </a:ext>
            </a:extLst>
          </p:cNvPr>
          <p:cNvSpPr/>
          <p:nvPr/>
        </p:nvSpPr>
        <p:spPr>
          <a:xfrm>
            <a:off x="5410200" y="1752600"/>
            <a:ext cx="19050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a computer process&#10;&#10;Description automatically generated with medium confidence">
            <a:extLst>
              <a:ext uri="{FF2B5EF4-FFF2-40B4-BE49-F238E27FC236}">
                <a16:creationId xmlns:a16="http://schemas.microsoft.com/office/drawing/2014/main" id="{C8E9BBC8-128C-D6CE-275B-645B3ABD2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84" y="76200"/>
            <a:ext cx="12135416" cy="6890127"/>
          </a:xfrm>
          <a:prstGeom prst="rect">
            <a:avLst/>
          </a:prstGeom>
        </p:spPr>
      </p:pic>
    </p:spTree>
    <p:extLst>
      <p:ext uri="{BB962C8B-B14F-4D97-AF65-F5344CB8AC3E}">
        <p14:creationId xmlns:p14="http://schemas.microsoft.com/office/powerpoint/2010/main" val="2969298933"/>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D466750C2B744FA7827DEF279D86A7" ma:contentTypeVersion="11" ma:contentTypeDescription="Create a new document." ma:contentTypeScope="" ma:versionID="fe9420556068b1992708e1c482d33596">
  <xsd:schema xmlns:xsd="http://www.w3.org/2001/XMLSchema" xmlns:xs="http://www.w3.org/2001/XMLSchema" xmlns:p="http://schemas.microsoft.com/office/2006/metadata/properties" xmlns:ns3="5f323661-5663-4bea-84f9-111170f15c07" xmlns:ns4="016bb892-a9d7-4609-98d7-ec0afec726c2" targetNamespace="http://schemas.microsoft.com/office/2006/metadata/properties" ma:root="true" ma:fieldsID="2cd00e5b21542ef4ff9e0ef763f59d4a" ns3:_="" ns4:_="">
    <xsd:import namespace="5f323661-5663-4bea-84f9-111170f15c07"/>
    <xsd:import namespace="016bb892-a9d7-4609-98d7-ec0afec726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23661-5663-4bea-84f9-111170f15c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6bb892-a9d7-4609-98d7-ec0afec726c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BF5A04-BD0A-4E39-B263-7C2D68065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323661-5663-4bea-84f9-111170f15c07"/>
    <ds:schemaRef ds:uri="016bb892-a9d7-4609-98d7-ec0afec726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DF7887-E403-493E-A7F0-9E8E4D92CFC5}">
  <ds:schemaRefs>
    <ds:schemaRef ds:uri="http://schemas.microsoft.com/sharepoint/v3/contenttype/forms"/>
  </ds:schemaRefs>
</ds:datastoreItem>
</file>

<file path=customXml/itemProps3.xml><?xml version="1.0" encoding="utf-8"?>
<ds:datastoreItem xmlns:ds="http://schemas.openxmlformats.org/officeDocument/2006/customXml" ds:itemID="{C0FF0E34-5441-4063-B99A-4D63FADB1434}">
  <ds:schemaRefs>
    <ds:schemaRef ds:uri="http://schemas.microsoft.com/office/2006/documentManagement/types"/>
    <ds:schemaRef ds:uri="016bb892-a9d7-4609-98d7-ec0afec726c2"/>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5f323661-5663-4bea-84f9-111170f15c07"/>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Proposal prsentation stuct (1)</Template>
  <TotalTime>7340</TotalTime>
  <Words>3908</Words>
  <Application>Microsoft Office PowerPoint</Application>
  <PresentationFormat>Widescreen</PresentationFormat>
  <Paragraphs>337</Paragraphs>
  <Slides>67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Adobe Devanagari</vt:lpstr>
      <vt:lpstr>Aptos</vt:lpstr>
      <vt:lpstr>Arial</vt:lpstr>
      <vt:lpstr>Calibri</vt:lpstr>
      <vt:lpstr>Cambria</vt:lpstr>
      <vt:lpstr>Codec Pro ExtraBold</vt:lpstr>
      <vt:lpstr>Georgia Pro Semibold</vt:lpstr>
      <vt:lpstr>Open Sauce</vt:lpstr>
      <vt:lpstr>Segoe UI</vt:lpstr>
      <vt:lpstr>Times New Roman</vt:lpstr>
      <vt:lpstr>Wingdings</vt:lpstr>
      <vt:lpstr>Office Theme</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IT21279652|wickramasinghe b.g.w.m.c.r.</vt:lpstr>
      <vt:lpstr>Integrating Eye movements and Questionnaire Analysis for Real-Time Stress Level Detection</vt:lpstr>
      <vt:lpstr>PowerPoint Presentation</vt:lpstr>
      <vt:lpstr>Objective</vt:lpstr>
      <vt:lpstr>Progress in PP1</vt:lpstr>
      <vt:lpstr>PowerPoint Presentation</vt:lpstr>
      <vt:lpstr>PowerPoint Presentation</vt:lpstr>
      <vt:lpstr>PowerPoint Presentation</vt:lpstr>
      <vt:lpstr>Tools &amp; Technologies</vt:lpstr>
      <vt:lpstr>References</vt:lpstr>
      <vt:lpstr>References</vt:lpstr>
      <vt:lpstr>jayathunge k.a.d.t.r.| it21162732</vt:lpstr>
      <vt:lpstr>Developing an Activity Pool and Real-Time Stress Level Detection Based on Activity Patterns.</vt:lpstr>
      <vt:lpstr>PowerPoint Presentation</vt:lpstr>
      <vt:lpstr>Objective</vt:lpstr>
      <vt:lpstr>Progress in PP1</vt:lpstr>
      <vt:lpstr>PowerPoint Presentation</vt:lpstr>
      <vt:lpstr>PowerPoint Presentation</vt:lpstr>
      <vt:lpstr>PowerPoint Presentation</vt:lpstr>
      <vt:lpstr>PowerPoint Presentation</vt:lpstr>
      <vt:lpstr>PowerPoint Presentation</vt:lpstr>
      <vt:lpstr>Tools &amp; Technologies</vt:lpstr>
      <vt:lpstr>Functional Requirements</vt:lpstr>
      <vt:lpstr>References</vt:lpstr>
      <vt:lpstr>References</vt:lpstr>
      <vt:lpstr>Gunasekera h.d.p.m. | it21161674</vt:lpstr>
      <vt:lpstr>Predicting Future Stress Likelihood and a Motivational Chatbot.</vt:lpstr>
      <vt:lpstr>PowerPoint Presentation</vt:lpstr>
      <vt:lpstr>Objective</vt:lpstr>
      <vt:lpstr>Progress in PP1</vt:lpstr>
      <vt:lpstr>PowerPoint Presentation</vt:lpstr>
      <vt:lpstr>PowerPoint Presentation</vt:lpstr>
      <vt:lpstr>PowerPoint Presentation</vt:lpstr>
      <vt:lpstr>Tools &amp; Technologies</vt:lpstr>
      <vt:lpstr>Functional Requirements</vt:lpstr>
      <vt:lpstr>References</vt:lpstr>
      <vt:lpstr>References</vt:lpstr>
      <vt:lpstr>weerasinghe w.p.d.j.n.| it21162664</vt:lpstr>
      <vt:lpstr>After prediction: Predictive Analytics for Achieving a Stress-Free State.</vt:lpstr>
      <vt:lpstr>PowerPoint Presentation</vt:lpstr>
      <vt:lpstr>Objective</vt:lpstr>
      <vt:lpstr>Progress in PP1</vt:lpstr>
      <vt:lpstr>PowerPoint Presentation</vt:lpstr>
      <vt:lpstr>PowerPoint Presentation</vt:lpstr>
      <vt:lpstr>PowerPoint Presentation</vt:lpstr>
      <vt:lpstr>PowerPoint Presentation</vt:lpstr>
      <vt:lpstr>PowerPoint Presentation</vt:lpstr>
      <vt:lpstr>Tools &amp; Technologies</vt:lpstr>
      <vt:lpstr>Functional Requirements</vt:lpstr>
      <vt:lpstr>References</vt:lpstr>
      <vt:lpstr>References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Weerasinghe W.P.D.J.N it21162664</dc:creator>
  <cp:lastModifiedBy>Weerasinghe W.P.D.J.N it21162664</cp:lastModifiedBy>
  <cp:revision>52</cp:revision>
  <dcterms:created xsi:type="dcterms:W3CDTF">2024-07-28T10:08:54Z</dcterms:created>
  <dcterms:modified xsi:type="dcterms:W3CDTF">2025-03-12T08:28:43Z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0x010100AAD466750C2B744FA7827DEF279D86A7</vt:lpwstr>
  </property>
</Properties>
</file>